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8" r:id="rId5"/>
    <p:sldId id="277" r:id="rId6"/>
    <p:sldId id="256" r:id="rId7"/>
    <p:sldId id="257" r:id="rId8"/>
    <p:sldId id="272" r:id="rId9"/>
    <p:sldId id="266" r:id="rId10"/>
    <p:sldId id="263" r:id="rId11"/>
    <p:sldId id="264" r:id="rId12"/>
    <p:sldId id="267" r:id="rId13"/>
    <p:sldId id="259" r:id="rId14"/>
    <p:sldId id="268" r:id="rId15"/>
    <p:sldId id="275" r:id="rId16"/>
    <p:sldId id="269" r:id="rId17"/>
    <p:sldId id="270" r:id="rId18"/>
    <p:sldId id="271" r:id="rId19"/>
    <p:sldId id="273" r:id="rId20"/>
    <p:sldId id="265" r:id="rId21"/>
    <p:sldId id="258" r:id="rId22"/>
    <p:sldId id="274" r:id="rId23"/>
    <p:sldId id="276"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AFE"/>
    <a:srgbClr val="EEF8F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00" autoAdjust="0"/>
  </p:normalViewPr>
  <p:slideViewPr>
    <p:cSldViewPr>
      <p:cViewPr varScale="1">
        <p:scale>
          <a:sx n="49" d="100"/>
          <a:sy n="49" d="100"/>
        </p:scale>
        <p:origin x="964"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0104C-30CD-43BF-8862-B0F1202FE2A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22DCD561-6590-442C-B927-6936C119B183}">
      <dgm:prSet phldrT="[Text]"/>
      <dgm:spPr/>
      <dgm:t>
        <a:bodyPr/>
        <a:lstStyle/>
        <a:p>
          <a:r>
            <a:rPr lang="en-GB" dirty="0" smtClean="0"/>
            <a:t>Medical School</a:t>
          </a:r>
        </a:p>
        <a:p>
          <a:r>
            <a:rPr lang="en-GB" dirty="0" smtClean="0"/>
            <a:t>(4-6 years)</a:t>
          </a:r>
          <a:endParaRPr lang="en-GB" dirty="0"/>
        </a:p>
      </dgm:t>
    </dgm:pt>
    <dgm:pt modelId="{41A7932A-824B-4585-A530-C8DCA8FBE96B}" type="parTrans" cxnId="{4E75F9B0-FBDB-4C76-AFDA-7451A8B29752}">
      <dgm:prSet/>
      <dgm:spPr/>
      <dgm:t>
        <a:bodyPr/>
        <a:lstStyle/>
        <a:p>
          <a:endParaRPr lang="en-GB"/>
        </a:p>
      </dgm:t>
    </dgm:pt>
    <dgm:pt modelId="{8FFCB662-3B98-4F1F-874C-EB2208F66934}" type="sibTrans" cxnId="{4E75F9B0-FBDB-4C76-AFDA-7451A8B29752}">
      <dgm:prSet/>
      <dgm:spPr/>
      <dgm:t>
        <a:bodyPr/>
        <a:lstStyle/>
        <a:p>
          <a:endParaRPr lang="en-GB"/>
        </a:p>
      </dgm:t>
    </dgm:pt>
    <dgm:pt modelId="{871F2075-8E9E-4DAA-95BC-C636D1BC4827}">
      <dgm:prSet phldrT="[Text]" custT="1"/>
      <dgm:spPr/>
      <dgm:t>
        <a:bodyPr vert="vert270"/>
        <a:lstStyle/>
        <a:p>
          <a:r>
            <a:rPr lang="en-GB" sz="1300" baseline="0" dirty="0" smtClean="0"/>
            <a:t>Foundation Years </a:t>
          </a:r>
        </a:p>
        <a:p>
          <a:r>
            <a:rPr lang="en-GB" sz="1300" baseline="0" dirty="0" smtClean="0"/>
            <a:t>(2 years)</a:t>
          </a:r>
          <a:endParaRPr lang="en-GB" sz="1300" baseline="0" dirty="0"/>
        </a:p>
      </dgm:t>
    </dgm:pt>
    <dgm:pt modelId="{69F3B4FA-C5C2-45F3-A7CC-17F1F4DF21EF}" type="parTrans" cxnId="{C5F2B9AA-9366-4C09-B260-4D3A20379660}">
      <dgm:prSet/>
      <dgm:spPr/>
      <dgm:t>
        <a:bodyPr/>
        <a:lstStyle/>
        <a:p>
          <a:endParaRPr lang="en-GB"/>
        </a:p>
      </dgm:t>
    </dgm:pt>
    <dgm:pt modelId="{53A9805B-C51C-4219-98B3-4BE5D82C7E8B}" type="sibTrans" cxnId="{C5F2B9AA-9366-4C09-B260-4D3A20379660}">
      <dgm:prSet/>
      <dgm:spPr/>
      <dgm:t>
        <a:bodyPr/>
        <a:lstStyle/>
        <a:p>
          <a:endParaRPr lang="en-GB"/>
        </a:p>
      </dgm:t>
    </dgm:pt>
    <dgm:pt modelId="{C7FF39B0-65E5-45D0-BA02-035ED1344E70}">
      <dgm:prSet phldrT="[Text]"/>
      <dgm:spPr/>
      <dgm:t>
        <a:bodyPr/>
        <a:lstStyle/>
        <a:p>
          <a:r>
            <a:rPr lang="en-GB" dirty="0" smtClean="0"/>
            <a:t>Public Health</a:t>
          </a:r>
        </a:p>
      </dgm:t>
    </dgm:pt>
    <dgm:pt modelId="{BFFF2AC8-D6DB-43A2-BB9C-C34450813E2A}" type="parTrans" cxnId="{6EA7D982-ABCE-4995-83CC-EB31B3E5CBEF}">
      <dgm:prSet/>
      <dgm:spPr/>
      <dgm:t>
        <a:bodyPr/>
        <a:lstStyle/>
        <a:p>
          <a:endParaRPr lang="en-GB"/>
        </a:p>
      </dgm:t>
    </dgm:pt>
    <dgm:pt modelId="{3A6714CB-E4AE-4226-98F8-C6EB46009DCB}" type="sibTrans" cxnId="{6EA7D982-ABCE-4995-83CC-EB31B3E5CBEF}">
      <dgm:prSet/>
      <dgm:spPr/>
      <dgm:t>
        <a:bodyPr/>
        <a:lstStyle/>
        <a:p>
          <a:endParaRPr lang="en-GB"/>
        </a:p>
      </dgm:t>
    </dgm:pt>
    <dgm:pt modelId="{430F63CD-5FE2-4FB9-9FB3-AB30DE47F209}">
      <dgm:prSet/>
      <dgm:spPr/>
      <dgm:t>
        <a:bodyPr/>
        <a:lstStyle/>
        <a:p>
          <a:r>
            <a:rPr lang="en-GB" dirty="0" smtClean="0"/>
            <a:t>GP Training </a:t>
          </a:r>
        </a:p>
        <a:p>
          <a:r>
            <a:rPr lang="en-GB" dirty="0" smtClean="0"/>
            <a:t>(3 years)</a:t>
          </a:r>
          <a:endParaRPr lang="en-GB" dirty="0"/>
        </a:p>
      </dgm:t>
    </dgm:pt>
    <dgm:pt modelId="{B096F86F-CD8B-4956-899B-D77AA72625F4}" type="parTrans" cxnId="{0A8AEB83-FFDE-4444-81E5-B1BA147FAADB}">
      <dgm:prSet/>
      <dgm:spPr/>
      <dgm:t>
        <a:bodyPr/>
        <a:lstStyle/>
        <a:p>
          <a:endParaRPr lang="en-GB"/>
        </a:p>
      </dgm:t>
    </dgm:pt>
    <dgm:pt modelId="{1F077D72-F2EC-43FD-87C1-B5F43504749D}" type="sibTrans" cxnId="{0A8AEB83-FFDE-4444-81E5-B1BA147FAADB}">
      <dgm:prSet/>
      <dgm:spPr/>
      <dgm:t>
        <a:bodyPr/>
        <a:lstStyle/>
        <a:p>
          <a:endParaRPr lang="en-GB"/>
        </a:p>
      </dgm:t>
    </dgm:pt>
    <dgm:pt modelId="{C45BA38E-CEC0-4BAB-9151-9464F84B2CBB}">
      <dgm:prSet/>
      <dgm:spPr/>
      <dgm:t>
        <a:bodyPr/>
        <a:lstStyle/>
        <a:p>
          <a:r>
            <a:rPr lang="en-GB" dirty="0" smtClean="0"/>
            <a:t>ACCS</a:t>
          </a:r>
        </a:p>
      </dgm:t>
    </dgm:pt>
    <dgm:pt modelId="{C784660F-15B0-42FD-BB45-C3BBDD0C6D0F}" type="parTrans" cxnId="{BDB07D74-9D8E-48EB-9E79-46672CAD4242}">
      <dgm:prSet/>
      <dgm:spPr/>
      <dgm:t>
        <a:bodyPr/>
        <a:lstStyle/>
        <a:p>
          <a:endParaRPr lang="en-GB"/>
        </a:p>
      </dgm:t>
    </dgm:pt>
    <dgm:pt modelId="{C2CA583B-3D20-476B-AA4C-1933FE977CFA}" type="sibTrans" cxnId="{BDB07D74-9D8E-48EB-9E79-46672CAD4242}">
      <dgm:prSet/>
      <dgm:spPr/>
      <dgm:t>
        <a:bodyPr/>
        <a:lstStyle/>
        <a:p>
          <a:endParaRPr lang="en-GB"/>
        </a:p>
      </dgm:t>
    </dgm:pt>
    <dgm:pt modelId="{238EB51C-165E-4C6C-9A67-3578BB70F3D1}">
      <dgm:prSet custT="1"/>
      <dgm:spPr/>
      <dgm:t>
        <a:bodyPr/>
        <a:lstStyle/>
        <a:p>
          <a:r>
            <a:rPr lang="en-GB" sz="1050" dirty="0" smtClean="0"/>
            <a:t>Consultant</a:t>
          </a:r>
          <a:endParaRPr lang="en-GB" sz="1050" dirty="0"/>
        </a:p>
      </dgm:t>
    </dgm:pt>
    <dgm:pt modelId="{912DF7D9-DE89-4D39-B8FD-EB1180EBC614}" type="parTrans" cxnId="{2F6CF4D5-C30D-409F-83FA-4DCF0B3D734D}">
      <dgm:prSet/>
      <dgm:spPr/>
      <dgm:t>
        <a:bodyPr/>
        <a:lstStyle/>
        <a:p>
          <a:endParaRPr lang="en-GB"/>
        </a:p>
      </dgm:t>
    </dgm:pt>
    <dgm:pt modelId="{1AF21D3E-0A7C-4464-9C3D-5A262CFA4FEA}" type="sibTrans" cxnId="{2F6CF4D5-C30D-409F-83FA-4DCF0B3D734D}">
      <dgm:prSet/>
      <dgm:spPr/>
      <dgm:t>
        <a:bodyPr/>
        <a:lstStyle/>
        <a:p>
          <a:endParaRPr lang="en-GB"/>
        </a:p>
      </dgm:t>
    </dgm:pt>
    <dgm:pt modelId="{8F3E1F97-DA20-4BC4-916D-A11F443107CF}">
      <dgm:prSet custT="1"/>
      <dgm:spPr/>
      <dgm:t>
        <a:bodyPr/>
        <a:lstStyle/>
        <a:p>
          <a:r>
            <a:rPr lang="en-GB" sz="1050" dirty="0" smtClean="0"/>
            <a:t>GP</a:t>
          </a:r>
          <a:endParaRPr lang="en-GB" sz="1050" dirty="0"/>
        </a:p>
      </dgm:t>
    </dgm:pt>
    <dgm:pt modelId="{4FF0DB2E-C2B0-42A0-938D-D8FFDD2306C8}" type="parTrans" cxnId="{BD52CC3C-7617-4455-83A3-B3CA380569D5}">
      <dgm:prSet/>
      <dgm:spPr/>
      <dgm:t>
        <a:bodyPr/>
        <a:lstStyle/>
        <a:p>
          <a:endParaRPr lang="en-GB"/>
        </a:p>
      </dgm:t>
    </dgm:pt>
    <dgm:pt modelId="{193E43C5-6E76-420C-A06E-D6B87245BFD7}" type="sibTrans" cxnId="{BD52CC3C-7617-4455-83A3-B3CA380569D5}">
      <dgm:prSet/>
      <dgm:spPr/>
      <dgm:t>
        <a:bodyPr/>
        <a:lstStyle/>
        <a:p>
          <a:endParaRPr lang="en-GB"/>
        </a:p>
      </dgm:t>
    </dgm:pt>
    <dgm:pt modelId="{9CCDB082-2D58-44E0-8415-245738CE2C6A}">
      <dgm:prSet/>
      <dgm:spPr/>
      <dgm:t>
        <a:bodyPr/>
        <a:lstStyle/>
        <a:p>
          <a:r>
            <a:rPr lang="en-GB" dirty="0" smtClean="0"/>
            <a:t>Special Interest</a:t>
          </a:r>
          <a:endParaRPr lang="en-GB" dirty="0"/>
        </a:p>
      </dgm:t>
    </dgm:pt>
    <dgm:pt modelId="{02549CD9-3701-4367-9ECE-09B371F61758}" type="parTrans" cxnId="{14A7B687-F03A-4741-B43F-4A36E4E658A1}">
      <dgm:prSet/>
      <dgm:spPr/>
      <dgm:t>
        <a:bodyPr/>
        <a:lstStyle/>
        <a:p>
          <a:endParaRPr lang="en-GB"/>
        </a:p>
      </dgm:t>
    </dgm:pt>
    <dgm:pt modelId="{48306A35-25D5-481C-B22A-9783437228F1}" type="sibTrans" cxnId="{14A7B687-F03A-4741-B43F-4A36E4E658A1}">
      <dgm:prSet/>
      <dgm:spPr/>
      <dgm:t>
        <a:bodyPr/>
        <a:lstStyle/>
        <a:p>
          <a:endParaRPr lang="en-GB"/>
        </a:p>
      </dgm:t>
    </dgm:pt>
    <dgm:pt modelId="{00694075-068D-4C6A-91BB-72804CC46DF3}">
      <dgm:prSet/>
      <dgm:spPr/>
      <dgm:t>
        <a:bodyPr/>
        <a:lstStyle/>
        <a:p>
          <a:r>
            <a:rPr lang="en-GB" dirty="0" smtClean="0"/>
            <a:t>Subspecialisation</a:t>
          </a:r>
          <a:endParaRPr lang="en-GB" dirty="0"/>
        </a:p>
      </dgm:t>
    </dgm:pt>
    <dgm:pt modelId="{278C6129-EAD2-43A8-84AE-2BCDE2C820DE}" type="parTrans" cxnId="{6D6F74A6-4C0F-42AA-BC8D-3984FE4B1CD4}">
      <dgm:prSet/>
      <dgm:spPr/>
      <dgm:t>
        <a:bodyPr/>
        <a:lstStyle/>
        <a:p>
          <a:endParaRPr lang="en-GB"/>
        </a:p>
      </dgm:t>
    </dgm:pt>
    <dgm:pt modelId="{20249B4B-B64E-4836-AD5E-C809A476719D}" type="sibTrans" cxnId="{6D6F74A6-4C0F-42AA-BC8D-3984FE4B1CD4}">
      <dgm:prSet/>
      <dgm:spPr/>
      <dgm:t>
        <a:bodyPr/>
        <a:lstStyle/>
        <a:p>
          <a:endParaRPr lang="en-GB"/>
        </a:p>
      </dgm:t>
    </dgm:pt>
    <dgm:pt modelId="{189A6939-264D-4CF4-8939-C9C7E3C899E2}">
      <dgm:prSet phldrT="[Text]"/>
      <dgm:spPr/>
      <dgm:t>
        <a:bodyPr/>
        <a:lstStyle/>
        <a:p>
          <a:r>
            <a:rPr lang="en-GB" dirty="0" smtClean="0"/>
            <a:t>Pathology</a:t>
          </a:r>
          <a:endParaRPr lang="en-GB" dirty="0"/>
        </a:p>
      </dgm:t>
    </dgm:pt>
    <dgm:pt modelId="{682D85E1-FE2A-45AE-94BE-AED28B16A9ED}" type="sibTrans" cxnId="{BDFDCF13-E899-49C5-8033-A0AF41DF1F57}">
      <dgm:prSet/>
      <dgm:spPr/>
      <dgm:t>
        <a:bodyPr/>
        <a:lstStyle/>
        <a:p>
          <a:endParaRPr lang="en-GB"/>
        </a:p>
      </dgm:t>
    </dgm:pt>
    <dgm:pt modelId="{4A1EEE29-6E17-4AB5-B5BC-4253A6ADCB06}" type="parTrans" cxnId="{BDFDCF13-E899-49C5-8033-A0AF41DF1F57}">
      <dgm:prSet/>
      <dgm:spPr/>
      <dgm:t>
        <a:bodyPr/>
        <a:lstStyle/>
        <a:p>
          <a:endParaRPr lang="en-GB"/>
        </a:p>
      </dgm:t>
    </dgm:pt>
    <dgm:pt modelId="{476F37FC-003E-42B2-A354-0D21563A6D84}">
      <dgm:prSet/>
      <dgm:spPr/>
      <dgm:t>
        <a:bodyPr/>
        <a:lstStyle/>
        <a:p>
          <a:r>
            <a:rPr lang="en-GB" dirty="0" smtClean="0"/>
            <a:t>Surgery</a:t>
          </a:r>
          <a:endParaRPr lang="en-GB" dirty="0"/>
        </a:p>
      </dgm:t>
    </dgm:pt>
    <dgm:pt modelId="{17AB3E7C-D79F-4A5D-A75D-AC9E07400BA6}" type="parTrans" cxnId="{C7D443D6-FAD8-4424-803C-7B8B655DC643}">
      <dgm:prSet/>
      <dgm:spPr/>
      <dgm:t>
        <a:bodyPr/>
        <a:lstStyle/>
        <a:p>
          <a:endParaRPr lang="en-GB"/>
        </a:p>
      </dgm:t>
    </dgm:pt>
    <dgm:pt modelId="{D1FE8D92-D5F5-4D9A-AAF7-07FD84E9EB43}" type="sibTrans" cxnId="{C7D443D6-FAD8-4424-803C-7B8B655DC643}">
      <dgm:prSet/>
      <dgm:spPr/>
      <dgm:t>
        <a:bodyPr/>
        <a:lstStyle/>
        <a:p>
          <a:endParaRPr lang="en-GB"/>
        </a:p>
      </dgm:t>
    </dgm:pt>
    <dgm:pt modelId="{C1034AF1-07BD-4A77-9B3C-B35AC9FAB3C5}">
      <dgm:prSet/>
      <dgm:spPr/>
      <dgm:t>
        <a:bodyPr/>
        <a:lstStyle/>
        <a:p>
          <a:r>
            <a:rPr lang="en-GB" dirty="0" smtClean="0"/>
            <a:t>Medicine</a:t>
          </a:r>
          <a:endParaRPr lang="en-GB" dirty="0"/>
        </a:p>
      </dgm:t>
    </dgm:pt>
    <dgm:pt modelId="{9E7C2320-2B4F-46F9-AC0D-FBA0EDA7C139}" type="parTrans" cxnId="{DAC4BA01-1ADF-4EF8-AA5F-9637C7AD69B8}">
      <dgm:prSet/>
      <dgm:spPr/>
      <dgm:t>
        <a:bodyPr/>
        <a:lstStyle/>
        <a:p>
          <a:endParaRPr lang="en-GB"/>
        </a:p>
      </dgm:t>
    </dgm:pt>
    <dgm:pt modelId="{42864173-11EA-47A8-A05F-A4400AA3FEDD}" type="sibTrans" cxnId="{DAC4BA01-1ADF-4EF8-AA5F-9637C7AD69B8}">
      <dgm:prSet/>
      <dgm:spPr/>
      <dgm:t>
        <a:bodyPr/>
        <a:lstStyle/>
        <a:p>
          <a:endParaRPr lang="en-GB"/>
        </a:p>
      </dgm:t>
    </dgm:pt>
    <dgm:pt modelId="{C8AFA53B-E04F-48C0-B841-1C5D772A5028}">
      <dgm:prSet/>
      <dgm:spPr/>
      <dgm:t>
        <a:bodyPr/>
        <a:lstStyle/>
        <a:p>
          <a:r>
            <a:rPr lang="en-GB" dirty="0" smtClean="0"/>
            <a:t>Paediatrics</a:t>
          </a:r>
          <a:endParaRPr lang="en-GB" dirty="0"/>
        </a:p>
      </dgm:t>
    </dgm:pt>
    <dgm:pt modelId="{F6B0CE32-4F70-423C-A328-9EFC1639D50C}" type="parTrans" cxnId="{802FCF84-62C3-4246-88AB-B7F62C63A26C}">
      <dgm:prSet/>
      <dgm:spPr/>
      <dgm:t>
        <a:bodyPr/>
        <a:lstStyle/>
        <a:p>
          <a:endParaRPr lang="en-GB"/>
        </a:p>
      </dgm:t>
    </dgm:pt>
    <dgm:pt modelId="{E7852979-8822-4971-9A3A-C4400DDBC15B}" type="sibTrans" cxnId="{802FCF84-62C3-4246-88AB-B7F62C63A26C}">
      <dgm:prSet/>
      <dgm:spPr/>
      <dgm:t>
        <a:bodyPr/>
        <a:lstStyle/>
        <a:p>
          <a:endParaRPr lang="en-GB"/>
        </a:p>
      </dgm:t>
    </dgm:pt>
    <dgm:pt modelId="{276F31B4-EEF1-4053-A2EC-F7F7B36D3E50}">
      <dgm:prSet/>
      <dgm:spPr/>
      <dgm:t>
        <a:bodyPr/>
        <a:lstStyle/>
        <a:p>
          <a:r>
            <a:rPr lang="en-GB" dirty="0" smtClean="0"/>
            <a:t>Obstetrics &amp; Gynaecology</a:t>
          </a:r>
          <a:endParaRPr lang="en-GB" dirty="0"/>
        </a:p>
      </dgm:t>
    </dgm:pt>
    <dgm:pt modelId="{8740B18D-AAA2-42D7-AE37-72616516129B}" type="parTrans" cxnId="{D440DB6D-D3CD-428C-BB56-3952752A29D3}">
      <dgm:prSet/>
      <dgm:spPr/>
      <dgm:t>
        <a:bodyPr/>
        <a:lstStyle/>
        <a:p>
          <a:endParaRPr lang="en-GB"/>
        </a:p>
      </dgm:t>
    </dgm:pt>
    <dgm:pt modelId="{9B699400-CE3F-4BCC-9036-51D72CBF8305}" type="sibTrans" cxnId="{D440DB6D-D3CD-428C-BB56-3952752A29D3}">
      <dgm:prSet/>
      <dgm:spPr/>
      <dgm:t>
        <a:bodyPr/>
        <a:lstStyle/>
        <a:p>
          <a:endParaRPr lang="en-GB"/>
        </a:p>
      </dgm:t>
    </dgm:pt>
    <dgm:pt modelId="{9AE204A5-D5D7-48B2-BA04-2016AD5114FB}">
      <dgm:prSet/>
      <dgm:spPr/>
      <dgm:t>
        <a:bodyPr/>
        <a:lstStyle/>
        <a:p>
          <a:r>
            <a:rPr lang="en-GB" dirty="0" smtClean="0"/>
            <a:t>Psychiatry</a:t>
          </a:r>
          <a:endParaRPr lang="en-GB" dirty="0"/>
        </a:p>
      </dgm:t>
    </dgm:pt>
    <dgm:pt modelId="{5BF0CA85-5ABE-470F-B4FD-6E60C6DE1DD2}" type="parTrans" cxnId="{7BE39FCE-F2A1-46C2-A99A-C31F07D98AF7}">
      <dgm:prSet/>
      <dgm:spPr/>
      <dgm:t>
        <a:bodyPr/>
        <a:lstStyle/>
        <a:p>
          <a:endParaRPr lang="en-GB"/>
        </a:p>
      </dgm:t>
    </dgm:pt>
    <dgm:pt modelId="{0D3EFBEF-46C7-4793-99D6-F4FAFE73DEED}" type="sibTrans" cxnId="{7BE39FCE-F2A1-46C2-A99A-C31F07D98AF7}">
      <dgm:prSet/>
      <dgm:spPr/>
      <dgm:t>
        <a:bodyPr/>
        <a:lstStyle/>
        <a:p>
          <a:endParaRPr lang="en-GB"/>
        </a:p>
      </dgm:t>
    </dgm:pt>
    <dgm:pt modelId="{E9A2996E-C6D1-4646-BF89-AE9D17F4057B}">
      <dgm:prSet/>
      <dgm:spPr/>
      <dgm:t>
        <a:bodyPr/>
        <a:lstStyle/>
        <a:p>
          <a:r>
            <a:rPr lang="en-GB" dirty="0" smtClean="0"/>
            <a:t>Radiology</a:t>
          </a:r>
          <a:endParaRPr lang="en-GB" dirty="0"/>
        </a:p>
      </dgm:t>
    </dgm:pt>
    <dgm:pt modelId="{0AE3A0C0-1C4A-4A55-9A90-722BB2D7BFA2}" type="parTrans" cxnId="{6FB1CACB-577D-4630-ADE8-96FEDC039ECD}">
      <dgm:prSet/>
      <dgm:spPr/>
      <dgm:t>
        <a:bodyPr/>
        <a:lstStyle/>
        <a:p>
          <a:endParaRPr lang="en-GB"/>
        </a:p>
      </dgm:t>
    </dgm:pt>
    <dgm:pt modelId="{62EAE2C5-2773-4877-8C08-26777D47A38B}" type="sibTrans" cxnId="{6FB1CACB-577D-4630-ADE8-96FEDC039ECD}">
      <dgm:prSet/>
      <dgm:spPr/>
      <dgm:t>
        <a:bodyPr/>
        <a:lstStyle/>
        <a:p>
          <a:endParaRPr lang="en-GB"/>
        </a:p>
      </dgm:t>
    </dgm:pt>
    <dgm:pt modelId="{E8682FE0-5367-4778-8971-90A8CA884CE0}">
      <dgm:prSet/>
      <dgm:spPr/>
      <dgm:t>
        <a:bodyPr/>
        <a:lstStyle/>
        <a:p>
          <a:r>
            <a:rPr lang="en-GB" dirty="0" smtClean="0"/>
            <a:t>A&amp;E Anaesthetics ITU</a:t>
          </a:r>
          <a:endParaRPr lang="en-GB" dirty="0"/>
        </a:p>
      </dgm:t>
    </dgm:pt>
    <dgm:pt modelId="{8CD21205-7B20-42B5-BD6F-1E2F002AF36A}" type="parTrans" cxnId="{7DF65EDE-D049-4A8E-9307-CD9FB3518D8D}">
      <dgm:prSet/>
      <dgm:spPr/>
      <dgm:t>
        <a:bodyPr/>
        <a:lstStyle/>
        <a:p>
          <a:endParaRPr lang="en-GB"/>
        </a:p>
      </dgm:t>
    </dgm:pt>
    <dgm:pt modelId="{AB944916-9A56-4371-B5D0-90AD16B69C4A}" type="sibTrans" cxnId="{7DF65EDE-D049-4A8E-9307-CD9FB3518D8D}">
      <dgm:prSet/>
      <dgm:spPr/>
      <dgm:t>
        <a:bodyPr/>
        <a:lstStyle/>
        <a:p>
          <a:endParaRPr lang="en-GB"/>
        </a:p>
      </dgm:t>
    </dgm:pt>
    <dgm:pt modelId="{B3E6FCEF-6CE1-40D2-9D17-4FA8DBD74DE0}" type="pres">
      <dgm:prSet presAssocID="{0D00104C-30CD-43BF-8862-B0F1202FE2A2}" presName="Name0" presStyleCnt="0">
        <dgm:presLayoutVars>
          <dgm:chPref val="1"/>
          <dgm:dir/>
          <dgm:animOne val="branch"/>
          <dgm:animLvl val="lvl"/>
          <dgm:resizeHandles val="exact"/>
        </dgm:presLayoutVars>
      </dgm:prSet>
      <dgm:spPr/>
      <dgm:t>
        <a:bodyPr/>
        <a:lstStyle/>
        <a:p>
          <a:endParaRPr lang="en-GB"/>
        </a:p>
      </dgm:t>
    </dgm:pt>
    <dgm:pt modelId="{2C3C19F6-7184-43A9-A418-D44A957A25B1}" type="pres">
      <dgm:prSet presAssocID="{22DCD561-6590-442C-B927-6936C119B183}" presName="root1" presStyleCnt="0"/>
      <dgm:spPr/>
    </dgm:pt>
    <dgm:pt modelId="{A7044929-B5E2-49A9-96D2-9D04D5B07F8B}" type="pres">
      <dgm:prSet presAssocID="{22DCD561-6590-442C-B927-6936C119B183}" presName="LevelOneTextNode" presStyleLbl="node0" presStyleIdx="0" presStyleCnt="1" custScaleX="125806" custScaleY="205472">
        <dgm:presLayoutVars>
          <dgm:chPref val="3"/>
        </dgm:presLayoutVars>
      </dgm:prSet>
      <dgm:spPr/>
      <dgm:t>
        <a:bodyPr/>
        <a:lstStyle/>
        <a:p>
          <a:endParaRPr lang="en-GB"/>
        </a:p>
      </dgm:t>
    </dgm:pt>
    <dgm:pt modelId="{EA14EB82-A315-44F4-818A-258DB3917D41}" type="pres">
      <dgm:prSet presAssocID="{22DCD561-6590-442C-B927-6936C119B183}" presName="level2hierChild" presStyleCnt="0"/>
      <dgm:spPr/>
    </dgm:pt>
    <dgm:pt modelId="{51184E3C-10B0-4DE7-A825-243B0AF8B759}" type="pres">
      <dgm:prSet presAssocID="{69F3B4FA-C5C2-45F3-A7CC-17F1F4DF21EF}" presName="conn2-1" presStyleLbl="parChTrans1D2" presStyleIdx="0" presStyleCnt="1"/>
      <dgm:spPr/>
      <dgm:t>
        <a:bodyPr/>
        <a:lstStyle/>
        <a:p>
          <a:endParaRPr lang="en-GB"/>
        </a:p>
      </dgm:t>
    </dgm:pt>
    <dgm:pt modelId="{416C8CEF-A5F8-4D3B-9C65-F39FD3F9771F}" type="pres">
      <dgm:prSet presAssocID="{69F3B4FA-C5C2-45F3-A7CC-17F1F4DF21EF}" presName="connTx" presStyleLbl="parChTrans1D2" presStyleIdx="0" presStyleCnt="1"/>
      <dgm:spPr/>
      <dgm:t>
        <a:bodyPr/>
        <a:lstStyle/>
        <a:p>
          <a:endParaRPr lang="en-GB"/>
        </a:p>
      </dgm:t>
    </dgm:pt>
    <dgm:pt modelId="{C32B8B7E-0A29-471F-A492-2DADFA32B0FF}" type="pres">
      <dgm:prSet presAssocID="{871F2075-8E9E-4DAA-95BC-C636D1BC4827}" presName="root2" presStyleCnt="0"/>
      <dgm:spPr/>
    </dgm:pt>
    <dgm:pt modelId="{5B8E539D-6279-47DD-8525-52BF6ADC8C7A}" type="pres">
      <dgm:prSet presAssocID="{871F2075-8E9E-4DAA-95BC-C636D1BC4827}" presName="LevelTwoTextNode" presStyleLbl="node2" presStyleIdx="0" presStyleCnt="1" custScaleX="44267" custScaleY="1081434">
        <dgm:presLayoutVars>
          <dgm:chPref val="3"/>
        </dgm:presLayoutVars>
      </dgm:prSet>
      <dgm:spPr/>
      <dgm:t>
        <a:bodyPr/>
        <a:lstStyle/>
        <a:p>
          <a:endParaRPr lang="en-GB"/>
        </a:p>
      </dgm:t>
    </dgm:pt>
    <dgm:pt modelId="{D109CC70-6A96-4A2C-A48C-285E38B95CE7}" type="pres">
      <dgm:prSet presAssocID="{871F2075-8E9E-4DAA-95BC-C636D1BC4827}" presName="level3hierChild" presStyleCnt="0"/>
      <dgm:spPr/>
    </dgm:pt>
    <dgm:pt modelId="{95C536AD-E688-48FF-862F-FB2FD6B2594F}" type="pres">
      <dgm:prSet presAssocID="{B096F86F-CD8B-4956-899B-D77AA72625F4}" presName="conn2-1" presStyleLbl="parChTrans1D3" presStyleIdx="0" presStyleCnt="10"/>
      <dgm:spPr/>
      <dgm:t>
        <a:bodyPr/>
        <a:lstStyle/>
        <a:p>
          <a:endParaRPr lang="en-GB"/>
        </a:p>
      </dgm:t>
    </dgm:pt>
    <dgm:pt modelId="{A45501B9-877B-469A-8711-A753574A2507}" type="pres">
      <dgm:prSet presAssocID="{B096F86F-CD8B-4956-899B-D77AA72625F4}" presName="connTx" presStyleLbl="parChTrans1D3" presStyleIdx="0" presStyleCnt="10"/>
      <dgm:spPr/>
      <dgm:t>
        <a:bodyPr/>
        <a:lstStyle/>
        <a:p>
          <a:endParaRPr lang="en-GB"/>
        </a:p>
      </dgm:t>
    </dgm:pt>
    <dgm:pt modelId="{13F1A157-1B92-4F8F-A36F-94474C730D5B}" type="pres">
      <dgm:prSet presAssocID="{430F63CD-5FE2-4FB9-9FB3-AB30DE47F209}" presName="root2" presStyleCnt="0"/>
      <dgm:spPr/>
    </dgm:pt>
    <dgm:pt modelId="{2EAA1EEB-49B7-4976-952A-B0E004F9508D}" type="pres">
      <dgm:prSet presAssocID="{430F63CD-5FE2-4FB9-9FB3-AB30DE47F209}" presName="LevelTwoTextNode" presStyleLbl="node3" presStyleIdx="0" presStyleCnt="10">
        <dgm:presLayoutVars>
          <dgm:chPref val="3"/>
        </dgm:presLayoutVars>
      </dgm:prSet>
      <dgm:spPr/>
      <dgm:t>
        <a:bodyPr/>
        <a:lstStyle/>
        <a:p>
          <a:endParaRPr lang="en-GB"/>
        </a:p>
      </dgm:t>
    </dgm:pt>
    <dgm:pt modelId="{876AC270-E6B8-4387-A34D-6DD9634F0A79}" type="pres">
      <dgm:prSet presAssocID="{430F63CD-5FE2-4FB9-9FB3-AB30DE47F209}" presName="level3hierChild" presStyleCnt="0"/>
      <dgm:spPr/>
    </dgm:pt>
    <dgm:pt modelId="{E989127D-1A54-4B83-8A5E-25450E134D3F}" type="pres">
      <dgm:prSet presAssocID="{4FF0DB2E-C2B0-42A0-938D-D8FFDD2306C8}" presName="conn2-1" presStyleLbl="parChTrans1D4" presStyleIdx="0" presStyleCnt="5"/>
      <dgm:spPr/>
      <dgm:t>
        <a:bodyPr/>
        <a:lstStyle/>
        <a:p>
          <a:endParaRPr lang="en-GB"/>
        </a:p>
      </dgm:t>
    </dgm:pt>
    <dgm:pt modelId="{72C7D3FC-228C-4E1B-8A50-C8E6F2A66C80}" type="pres">
      <dgm:prSet presAssocID="{4FF0DB2E-C2B0-42A0-938D-D8FFDD2306C8}" presName="connTx" presStyleLbl="parChTrans1D4" presStyleIdx="0" presStyleCnt="5"/>
      <dgm:spPr/>
      <dgm:t>
        <a:bodyPr/>
        <a:lstStyle/>
        <a:p>
          <a:endParaRPr lang="en-GB"/>
        </a:p>
      </dgm:t>
    </dgm:pt>
    <dgm:pt modelId="{2A47C246-BC94-4E4D-859F-891DE6C8DD74}" type="pres">
      <dgm:prSet presAssocID="{8F3E1F97-DA20-4BC4-916D-A11F443107CF}" presName="root2" presStyleCnt="0"/>
      <dgm:spPr/>
    </dgm:pt>
    <dgm:pt modelId="{A6309221-05CB-4670-BF7F-25C0FEA7B480}" type="pres">
      <dgm:prSet presAssocID="{8F3E1F97-DA20-4BC4-916D-A11F443107CF}" presName="LevelTwoTextNode" presStyleLbl="node4" presStyleIdx="0" presStyleCnt="5">
        <dgm:presLayoutVars>
          <dgm:chPref val="3"/>
        </dgm:presLayoutVars>
      </dgm:prSet>
      <dgm:spPr/>
      <dgm:t>
        <a:bodyPr/>
        <a:lstStyle/>
        <a:p>
          <a:endParaRPr lang="en-GB"/>
        </a:p>
      </dgm:t>
    </dgm:pt>
    <dgm:pt modelId="{49EF972F-7F0D-4B8E-A384-7895324E9737}" type="pres">
      <dgm:prSet presAssocID="{8F3E1F97-DA20-4BC4-916D-A11F443107CF}" presName="level3hierChild" presStyleCnt="0"/>
      <dgm:spPr/>
    </dgm:pt>
    <dgm:pt modelId="{FAC2BDD4-71F5-4C59-86C0-C5CEF5204587}" type="pres">
      <dgm:prSet presAssocID="{02549CD9-3701-4367-9ECE-09B371F61758}" presName="conn2-1" presStyleLbl="parChTrans1D4" presStyleIdx="1" presStyleCnt="5"/>
      <dgm:spPr/>
      <dgm:t>
        <a:bodyPr/>
        <a:lstStyle/>
        <a:p>
          <a:endParaRPr lang="en-GB"/>
        </a:p>
      </dgm:t>
    </dgm:pt>
    <dgm:pt modelId="{27A19F32-3008-42D9-BF39-C218CF8610BC}" type="pres">
      <dgm:prSet presAssocID="{02549CD9-3701-4367-9ECE-09B371F61758}" presName="connTx" presStyleLbl="parChTrans1D4" presStyleIdx="1" presStyleCnt="5"/>
      <dgm:spPr/>
      <dgm:t>
        <a:bodyPr/>
        <a:lstStyle/>
        <a:p>
          <a:endParaRPr lang="en-GB"/>
        </a:p>
      </dgm:t>
    </dgm:pt>
    <dgm:pt modelId="{90EFD853-CFD3-497D-932A-8A0251C68A78}" type="pres">
      <dgm:prSet presAssocID="{9CCDB082-2D58-44E0-8415-245738CE2C6A}" presName="root2" presStyleCnt="0"/>
      <dgm:spPr/>
    </dgm:pt>
    <dgm:pt modelId="{551E95E6-5EC9-4C4A-8F37-DFE35150DCDA}" type="pres">
      <dgm:prSet presAssocID="{9CCDB082-2D58-44E0-8415-245738CE2C6A}" presName="LevelTwoTextNode" presStyleLbl="node4" presStyleIdx="1" presStyleCnt="5">
        <dgm:presLayoutVars>
          <dgm:chPref val="3"/>
        </dgm:presLayoutVars>
      </dgm:prSet>
      <dgm:spPr/>
      <dgm:t>
        <a:bodyPr/>
        <a:lstStyle/>
        <a:p>
          <a:endParaRPr lang="en-GB"/>
        </a:p>
      </dgm:t>
    </dgm:pt>
    <dgm:pt modelId="{14056965-BD85-42D6-AFAA-05424D334951}" type="pres">
      <dgm:prSet presAssocID="{9CCDB082-2D58-44E0-8415-245738CE2C6A}" presName="level3hierChild" presStyleCnt="0"/>
      <dgm:spPr/>
    </dgm:pt>
    <dgm:pt modelId="{B50D6102-E25C-4399-BE21-B1A6FDA1DF8B}" type="pres">
      <dgm:prSet presAssocID="{C784660F-15B0-42FD-BB45-C3BBDD0C6D0F}" presName="conn2-1" presStyleLbl="parChTrans1D3" presStyleIdx="1" presStyleCnt="10"/>
      <dgm:spPr/>
      <dgm:t>
        <a:bodyPr/>
        <a:lstStyle/>
        <a:p>
          <a:endParaRPr lang="en-GB"/>
        </a:p>
      </dgm:t>
    </dgm:pt>
    <dgm:pt modelId="{08778DA4-B319-4392-ACDA-BFD549E802A4}" type="pres">
      <dgm:prSet presAssocID="{C784660F-15B0-42FD-BB45-C3BBDD0C6D0F}" presName="connTx" presStyleLbl="parChTrans1D3" presStyleIdx="1" presStyleCnt="10"/>
      <dgm:spPr/>
      <dgm:t>
        <a:bodyPr/>
        <a:lstStyle/>
        <a:p>
          <a:endParaRPr lang="en-GB"/>
        </a:p>
      </dgm:t>
    </dgm:pt>
    <dgm:pt modelId="{8D017E30-8D0A-4529-A1D5-50FF443F495F}" type="pres">
      <dgm:prSet presAssocID="{C45BA38E-CEC0-4BAB-9151-9464F84B2CBB}" presName="root2" presStyleCnt="0"/>
      <dgm:spPr/>
    </dgm:pt>
    <dgm:pt modelId="{AFD7F428-ADAE-4966-B72B-41C67A6D2499}" type="pres">
      <dgm:prSet presAssocID="{C45BA38E-CEC0-4BAB-9151-9464F84B2CBB}" presName="LevelTwoTextNode" presStyleLbl="node3" presStyleIdx="1" presStyleCnt="10" custScaleX="41757" custScaleY="95097">
        <dgm:presLayoutVars>
          <dgm:chPref val="3"/>
        </dgm:presLayoutVars>
      </dgm:prSet>
      <dgm:spPr/>
      <dgm:t>
        <a:bodyPr/>
        <a:lstStyle/>
        <a:p>
          <a:endParaRPr lang="en-GB"/>
        </a:p>
      </dgm:t>
    </dgm:pt>
    <dgm:pt modelId="{C82BF20C-56C9-44EC-B978-1BE57876B3B0}" type="pres">
      <dgm:prSet presAssocID="{C45BA38E-CEC0-4BAB-9151-9464F84B2CBB}" presName="level3hierChild" presStyleCnt="0"/>
      <dgm:spPr/>
    </dgm:pt>
    <dgm:pt modelId="{B34461B5-162B-48D8-8431-223FA89C8CF9}" type="pres">
      <dgm:prSet presAssocID="{8CD21205-7B20-42B5-BD6F-1E2F002AF36A}" presName="conn2-1" presStyleLbl="parChTrans1D4" presStyleIdx="2" presStyleCnt="5"/>
      <dgm:spPr/>
      <dgm:t>
        <a:bodyPr/>
        <a:lstStyle/>
        <a:p>
          <a:endParaRPr lang="en-GB"/>
        </a:p>
      </dgm:t>
    </dgm:pt>
    <dgm:pt modelId="{1AD38DF9-3AC1-4329-B0EA-5A6D1DD7991C}" type="pres">
      <dgm:prSet presAssocID="{8CD21205-7B20-42B5-BD6F-1E2F002AF36A}" presName="connTx" presStyleLbl="parChTrans1D4" presStyleIdx="2" presStyleCnt="5"/>
      <dgm:spPr/>
      <dgm:t>
        <a:bodyPr/>
        <a:lstStyle/>
        <a:p>
          <a:endParaRPr lang="en-GB"/>
        </a:p>
      </dgm:t>
    </dgm:pt>
    <dgm:pt modelId="{7C3E8038-BECD-4DD3-B016-452DCD3F3DEC}" type="pres">
      <dgm:prSet presAssocID="{E8682FE0-5367-4778-8971-90A8CA884CE0}" presName="root2" presStyleCnt="0"/>
      <dgm:spPr/>
    </dgm:pt>
    <dgm:pt modelId="{98960DBB-735E-4A0A-AA26-68054ED8A506}" type="pres">
      <dgm:prSet presAssocID="{E8682FE0-5367-4778-8971-90A8CA884CE0}" presName="LevelTwoTextNode" presStyleLbl="node4" presStyleIdx="2" presStyleCnt="5" custFlipHor="1" custScaleX="50081" custScaleY="114366" custLinFactNeighborX="-10495">
        <dgm:presLayoutVars>
          <dgm:chPref val="3"/>
        </dgm:presLayoutVars>
      </dgm:prSet>
      <dgm:spPr/>
      <dgm:t>
        <a:bodyPr/>
        <a:lstStyle/>
        <a:p>
          <a:endParaRPr lang="en-GB"/>
        </a:p>
      </dgm:t>
    </dgm:pt>
    <dgm:pt modelId="{AE8C5B74-8A06-49FF-B931-1334403554A4}" type="pres">
      <dgm:prSet presAssocID="{E8682FE0-5367-4778-8971-90A8CA884CE0}" presName="level3hierChild" presStyleCnt="0"/>
      <dgm:spPr/>
    </dgm:pt>
    <dgm:pt modelId="{C6647120-3940-4438-9769-1C9DCD0FAD38}" type="pres">
      <dgm:prSet presAssocID="{9E7C2320-2B4F-46F9-AC0D-FBA0EDA7C139}" presName="conn2-1" presStyleLbl="parChTrans1D3" presStyleIdx="2" presStyleCnt="10"/>
      <dgm:spPr/>
      <dgm:t>
        <a:bodyPr/>
        <a:lstStyle/>
        <a:p>
          <a:endParaRPr lang="en-GB"/>
        </a:p>
      </dgm:t>
    </dgm:pt>
    <dgm:pt modelId="{AE9180D2-2E42-4B61-B969-A73265D0E95B}" type="pres">
      <dgm:prSet presAssocID="{9E7C2320-2B4F-46F9-AC0D-FBA0EDA7C139}" presName="connTx" presStyleLbl="parChTrans1D3" presStyleIdx="2" presStyleCnt="10"/>
      <dgm:spPr/>
      <dgm:t>
        <a:bodyPr/>
        <a:lstStyle/>
        <a:p>
          <a:endParaRPr lang="en-GB"/>
        </a:p>
      </dgm:t>
    </dgm:pt>
    <dgm:pt modelId="{F090475A-418A-4AA9-A643-8153205728CF}" type="pres">
      <dgm:prSet presAssocID="{C1034AF1-07BD-4A77-9B3C-B35AC9FAB3C5}" presName="root2" presStyleCnt="0"/>
      <dgm:spPr/>
    </dgm:pt>
    <dgm:pt modelId="{BBDA49E9-7E8A-47E0-A4F0-9442CD7BA173}" type="pres">
      <dgm:prSet presAssocID="{C1034AF1-07BD-4A77-9B3C-B35AC9FAB3C5}" presName="LevelTwoTextNode" presStyleLbl="node3" presStyleIdx="2" presStyleCnt="10" custScaleY="61819">
        <dgm:presLayoutVars>
          <dgm:chPref val="3"/>
        </dgm:presLayoutVars>
      </dgm:prSet>
      <dgm:spPr/>
      <dgm:t>
        <a:bodyPr/>
        <a:lstStyle/>
        <a:p>
          <a:endParaRPr lang="en-GB"/>
        </a:p>
      </dgm:t>
    </dgm:pt>
    <dgm:pt modelId="{63516204-15CC-4609-B54F-6B838BF0F124}" type="pres">
      <dgm:prSet presAssocID="{C1034AF1-07BD-4A77-9B3C-B35AC9FAB3C5}" presName="level3hierChild" presStyleCnt="0"/>
      <dgm:spPr/>
    </dgm:pt>
    <dgm:pt modelId="{BB4A658C-447C-4489-A7F3-B5578B6B3C70}" type="pres">
      <dgm:prSet presAssocID="{17AB3E7C-D79F-4A5D-A75D-AC9E07400BA6}" presName="conn2-1" presStyleLbl="parChTrans1D3" presStyleIdx="3" presStyleCnt="10"/>
      <dgm:spPr/>
      <dgm:t>
        <a:bodyPr/>
        <a:lstStyle/>
        <a:p>
          <a:endParaRPr lang="en-GB"/>
        </a:p>
      </dgm:t>
    </dgm:pt>
    <dgm:pt modelId="{B5032418-FC21-42EA-8058-ED763D0253D5}" type="pres">
      <dgm:prSet presAssocID="{17AB3E7C-D79F-4A5D-A75D-AC9E07400BA6}" presName="connTx" presStyleLbl="parChTrans1D3" presStyleIdx="3" presStyleCnt="10"/>
      <dgm:spPr/>
      <dgm:t>
        <a:bodyPr/>
        <a:lstStyle/>
        <a:p>
          <a:endParaRPr lang="en-GB"/>
        </a:p>
      </dgm:t>
    </dgm:pt>
    <dgm:pt modelId="{19C99069-C2CA-47CB-A8B8-E6A1AFD902E2}" type="pres">
      <dgm:prSet presAssocID="{476F37FC-003E-42B2-A354-0D21563A6D84}" presName="root2" presStyleCnt="0"/>
      <dgm:spPr/>
    </dgm:pt>
    <dgm:pt modelId="{79E30443-F895-4BFE-BBEF-0E7ADE5F2914}" type="pres">
      <dgm:prSet presAssocID="{476F37FC-003E-42B2-A354-0D21563A6D84}" presName="LevelTwoTextNode" presStyleLbl="node3" presStyleIdx="3" presStyleCnt="10" custScaleY="67446">
        <dgm:presLayoutVars>
          <dgm:chPref val="3"/>
        </dgm:presLayoutVars>
      </dgm:prSet>
      <dgm:spPr/>
      <dgm:t>
        <a:bodyPr/>
        <a:lstStyle/>
        <a:p>
          <a:endParaRPr lang="en-GB"/>
        </a:p>
      </dgm:t>
    </dgm:pt>
    <dgm:pt modelId="{5FB27C67-A46A-4999-A3E2-9E919EE34987}" type="pres">
      <dgm:prSet presAssocID="{476F37FC-003E-42B2-A354-0D21563A6D84}" presName="level3hierChild" presStyleCnt="0"/>
      <dgm:spPr/>
    </dgm:pt>
    <dgm:pt modelId="{924335EF-FB94-47A8-953E-C13024608DAA}" type="pres">
      <dgm:prSet presAssocID="{0AE3A0C0-1C4A-4A55-9A90-722BB2D7BFA2}" presName="conn2-1" presStyleLbl="parChTrans1D3" presStyleIdx="4" presStyleCnt="10"/>
      <dgm:spPr/>
      <dgm:t>
        <a:bodyPr/>
        <a:lstStyle/>
        <a:p>
          <a:endParaRPr lang="en-GB"/>
        </a:p>
      </dgm:t>
    </dgm:pt>
    <dgm:pt modelId="{F6AFDA6D-D521-4916-A59C-4D5A98E1DF07}" type="pres">
      <dgm:prSet presAssocID="{0AE3A0C0-1C4A-4A55-9A90-722BB2D7BFA2}" presName="connTx" presStyleLbl="parChTrans1D3" presStyleIdx="4" presStyleCnt="10"/>
      <dgm:spPr/>
      <dgm:t>
        <a:bodyPr/>
        <a:lstStyle/>
        <a:p>
          <a:endParaRPr lang="en-GB"/>
        </a:p>
      </dgm:t>
    </dgm:pt>
    <dgm:pt modelId="{9C164F22-4B86-4AF3-B838-AA0273E69B99}" type="pres">
      <dgm:prSet presAssocID="{E9A2996E-C6D1-4646-BF89-AE9D17F4057B}" presName="root2" presStyleCnt="0"/>
      <dgm:spPr/>
    </dgm:pt>
    <dgm:pt modelId="{E11F3EEF-D3F2-4CA5-BA7E-D5036FE1E060}" type="pres">
      <dgm:prSet presAssocID="{E9A2996E-C6D1-4646-BF89-AE9D17F4057B}" presName="LevelTwoTextNode" presStyleLbl="node3" presStyleIdx="4" presStyleCnt="10" custScaleY="73500">
        <dgm:presLayoutVars>
          <dgm:chPref val="3"/>
        </dgm:presLayoutVars>
      </dgm:prSet>
      <dgm:spPr/>
      <dgm:t>
        <a:bodyPr/>
        <a:lstStyle/>
        <a:p>
          <a:endParaRPr lang="en-GB"/>
        </a:p>
      </dgm:t>
    </dgm:pt>
    <dgm:pt modelId="{101EE047-3630-41D9-A60C-F9F49C33760A}" type="pres">
      <dgm:prSet presAssocID="{E9A2996E-C6D1-4646-BF89-AE9D17F4057B}" presName="level3hierChild" presStyleCnt="0"/>
      <dgm:spPr/>
    </dgm:pt>
    <dgm:pt modelId="{5BBA342D-37FA-4A70-BC7B-29D7ADB07169}" type="pres">
      <dgm:prSet presAssocID="{4A1EEE29-6E17-4AB5-B5BC-4253A6ADCB06}" presName="conn2-1" presStyleLbl="parChTrans1D3" presStyleIdx="5" presStyleCnt="10"/>
      <dgm:spPr/>
      <dgm:t>
        <a:bodyPr/>
        <a:lstStyle/>
        <a:p>
          <a:endParaRPr lang="en-GB"/>
        </a:p>
      </dgm:t>
    </dgm:pt>
    <dgm:pt modelId="{7D4DCDD4-0F5F-45E8-BE19-DB77ADD402C0}" type="pres">
      <dgm:prSet presAssocID="{4A1EEE29-6E17-4AB5-B5BC-4253A6ADCB06}" presName="connTx" presStyleLbl="parChTrans1D3" presStyleIdx="5" presStyleCnt="10"/>
      <dgm:spPr/>
      <dgm:t>
        <a:bodyPr/>
        <a:lstStyle/>
        <a:p>
          <a:endParaRPr lang="en-GB"/>
        </a:p>
      </dgm:t>
    </dgm:pt>
    <dgm:pt modelId="{4FF8B092-1F29-4D16-BE71-8B6A5B27076D}" type="pres">
      <dgm:prSet presAssocID="{189A6939-264D-4CF4-8939-C9C7E3C899E2}" presName="root2" presStyleCnt="0"/>
      <dgm:spPr/>
    </dgm:pt>
    <dgm:pt modelId="{53F34E1E-1CCF-473F-8F6E-A4C272FB88BD}" type="pres">
      <dgm:prSet presAssocID="{189A6939-264D-4CF4-8939-C9C7E3C899E2}" presName="LevelTwoTextNode" presStyleLbl="node3" presStyleIdx="5" presStyleCnt="10" custScaleY="63297">
        <dgm:presLayoutVars>
          <dgm:chPref val="3"/>
        </dgm:presLayoutVars>
      </dgm:prSet>
      <dgm:spPr/>
      <dgm:t>
        <a:bodyPr/>
        <a:lstStyle/>
        <a:p>
          <a:endParaRPr lang="en-GB"/>
        </a:p>
      </dgm:t>
    </dgm:pt>
    <dgm:pt modelId="{F6BCB139-9866-401D-A771-622647099684}" type="pres">
      <dgm:prSet presAssocID="{189A6939-264D-4CF4-8939-C9C7E3C899E2}" presName="level3hierChild" presStyleCnt="0"/>
      <dgm:spPr/>
    </dgm:pt>
    <dgm:pt modelId="{B11C87AD-C27B-4464-824E-6F00A188B4A4}" type="pres">
      <dgm:prSet presAssocID="{912DF7D9-DE89-4D39-B8FD-EB1180EBC614}" presName="conn2-1" presStyleLbl="parChTrans1D4" presStyleIdx="3" presStyleCnt="5"/>
      <dgm:spPr/>
      <dgm:t>
        <a:bodyPr/>
        <a:lstStyle/>
        <a:p>
          <a:endParaRPr lang="en-GB"/>
        </a:p>
      </dgm:t>
    </dgm:pt>
    <dgm:pt modelId="{18534CC0-F0C7-4DA1-96A8-709E27A989C1}" type="pres">
      <dgm:prSet presAssocID="{912DF7D9-DE89-4D39-B8FD-EB1180EBC614}" presName="connTx" presStyleLbl="parChTrans1D4" presStyleIdx="3" presStyleCnt="5"/>
      <dgm:spPr/>
      <dgm:t>
        <a:bodyPr/>
        <a:lstStyle/>
        <a:p>
          <a:endParaRPr lang="en-GB"/>
        </a:p>
      </dgm:t>
    </dgm:pt>
    <dgm:pt modelId="{77929083-3FA2-4861-99C7-597CB015B192}" type="pres">
      <dgm:prSet presAssocID="{238EB51C-165E-4C6C-9A67-3578BB70F3D1}" presName="root2" presStyleCnt="0"/>
      <dgm:spPr/>
    </dgm:pt>
    <dgm:pt modelId="{6282E6A6-F381-4B1E-A146-BBDABE759094}" type="pres">
      <dgm:prSet presAssocID="{238EB51C-165E-4C6C-9A67-3578BB70F3D1}" presName="LevelTwoTextNode" presStyleLbl="node4" presStyleIdx="3" presStyleCnt="5" custScaleY="878168">
        <dgm:presLayoutVars>
          <dgm:chPref val="3"/>
        </dgm:presLayoutVars>
      </dgm:prSet>
      <dgm:spPr/>
      <dgm:t>
        <a:bodyPr/>
        <a:lstStyle/>
        <a:p>
          <a:endParaRPr lang="en-GB"/>
        </a:p>
      </dgm:t>
    </dgm:pt>
    <dgm:pt modelId="{C072B16F-1649-4A00-B949-0A533E397C3D}" type="pres">
      <dgm:prSet presAssocID="{238EB51C-165E-4C6C-9A67-3578BB70F3D1}" presName="level3hierChild" presStyleCnt="0"/>
      <dgm:spPr/>
    </dgm:pt>
    <dgm:pt modelId="{9356B045-8624-4C14-A7F0-5B5EDBB50AB9}" type="pres">
      <dgm:prSet presAssocID="{278C6129-EAD2-43A8-84AE-2BCDE2C820DE}" presName="conn2-1" presStyleLbl="parChTrans1D4" presStyleIdx="4" presStyleCnt="5"/>
      <dgm:spPr/>
      <dgm:t>
        <a:bodyPr/>
        <a:lstStyle/>
        <a:p>
          <a:endParaRPr lang="en-GB"/>
        </a:p>
      </dgm:t>
    </dgm:pt>
    <dgm:pt modelId="{338FE731-1215-47EB-AE8D-638BADD228F2}" type="pres">
      <dgm:prSet presAssocID="{278C6129-EAD2-43A8-84AE-2BCDE2C820DE}" presName="connTx" presStyleLbl="parChTrans1D4" presStyleIdx="4" presStyleCnt="5"/>
      <dgm:spPr/>
      <dgm:t>
        <a:bodyPr/>
        <a:lstStyle/>
        <a:p>
          <a:endParaRPr lang="en-GB"/>
        </a:p>
      </dgm:t>
    </dgm:pt>
    <dgm:pt modelId="{57F1CC53-3196-4440-87A4-D8D58087E168}" type="pres">
      <dgm:prSet presAssocID="{00694075-068D-4C6A-91BB-72804CC46DF3}" presName="root2" presStyleCnt="0"/>
      <dgm:spPr/>
    </dgm:pt>
    <dgm:pt modelId="{31D17BB9-5097-413C-88BF-02122D6F39AD}" type="pres">
      <dgm:prSet presAssocID="{00694075-068D-4C6A-91BB-72804CC46DF3}" presName="LevelTwoTextNode" presStyleLbl="node4" presStyleIdx="4" presStyleCnt="5">
        <dgm:presLayoutVars>
          <dgm:chPref val="3"/>
        </dgm:presLayoutVars>
      </dgm:prSet>
      <dgm:spPr/>
      <dgm:t>
        <a:bodyPr/>
        <a:lstStyle/>
        <a:p>
          <a:endParaRPr lang="en-GB"/>
        </a:p>
      </dgm:t>
    </dgm:pt>
    <dgm:pt modelId="{B5B912ED-4B03-47CF-94BF-DE62353331ED}" type="pres">
      <dgm:prSet presAssocID="{00694075-068D-4C6A-91BB-72804CC46DF3}" presName="level3hierChild" presStyleCnt="0"/>
      <dgm:spPr/>
    </dgm:pt>
    <dgm:pt modelId="{B614D890-F81F-43E4-BB72-1A15436B7B89}" type="pres">
      <dgm:prSet presAssocID="{F6B0CE32-4F70-423C-A328-9EFC1639D50C}" presName="conn2-1" presStyleLbl="parChTrans1D3" presStyleIdx="6" presStyleCnt="10"/>
      <dgm:spPr/>
      <dgm:t>
        <a:bodyPr/>
        <a:lstStyle/>
        <a:p>
          <a:endParaRPr lang="en-GB"/>
        </a:p>
      </dgm:t>
    </dgm:pt>
    <dgm:pt modelId="{CC41C205-B959-427B-9DB7-17767212BCB2}" type="pres">
      <dgm:prSet presAssocID="{F6B0CE32-4F70-423C-A328-9EFC1639D50C}" presName="connTx" presStyleLbl="parChTrans1D3" presStyleIdx="6" presStyleCnt="10"/>
      <dgm:spPr/>
      <dgm:t>
        <a:bodyPr/>
        <a:lstStyle/>
        <a:p>
          <a:endParaRPr lang="en-GB"/>
        </a:p>
      </dgm:t>
    </dgm:pt>
    <dgm:pt modelId="{5DE07C58-16DB-49E7-864A-CCA6B859EF0B}" type="pres">
      <dgm:prSet presAssocID="{C8AFA53B-E04F-48C0-B841-1C5D772A5028}" presName="root2" presStyleCnt="0"/>
      <dgm:spPr/>
    </dgm:pt>
    <dgm:pt modelId="{15D93C29-C4C9-4232-94A6-7D2CA0DC35F2}" type="pres">
      <dgm:prSet presAssocID="{C8AFA53B-E04F-48C0-B841-1C5D772A5028}" presName="LevelTwoTextNode" presStyleLbl="node3" presStyleIdx="6" presStyleCnt="10" custScaleY="74104">
        <dgm:presLayoutVars>
          <dgm:chPref val="3"/>
        </dgm:presLayoutVars>
      </dgm:prSet>
      <dgm:spPr/>
      <dgm:t>
        <a:bodyPr/>
        <a:lstStyle/>
        <a:p>
          <a:endParaRPr lang="en-GB"/>
        </a:p>
      </dgm:t>
    </dgm:pt>
    <dgm:pt modelId="{3D248CCC-BDB3-4790-B5C4-4DEB7CA4393B}" type="pres">
      <dgm:prSet presAssocID="{C8AFA53B-E04F-48C0-B841-1C5D772A5028}" presName="level3hierChild" presStyleCnt="0"/>
      <dgm:spPr/>
    </dgm:pt>
    <dgm:pt modelId="{DCD412B8-D30F-49E2-AFDA-2915036A68F8}" type="pres">
      <dgm:prSet presAssocID="{8740B18D-AAA2-42D7-AE37-72616516129B}" presName="conn2-1" presStyleLbl="parChTrans1D3" presStyleIdx="7" presStyleCnt="10"/>
      <dgm:spPr/>
      <dgm:t>
        <a:bodyPr/>
        <a:lstStyle/>
        <a:p>
          <a:endParaRPr lang="en-GB"/>
        </a:p>
      </dgm:t>
    </dgm:pt>
    <dgm:pt modelId="{2277018C-0A9D-4BD2-B91E-06CCF2358A6C}" type="pres">
      <dgm:prSet presAssocID="{8740B18D-AAA2-42D7-AE37-72616516129B}" presName="connTx" presStyleLbl="parChTrans1D3" presStyleIdx="7" presStyleCnt="10"/>
      <dgm:spPr/>
      <dgm:t>
        <a:bodyPr/>
        <a:lstStyle/>
        <a:p>
          <a:endParaRPr lang="en-GB"/>
        </a:p>
      </dgm:t>
    </dgm:pt>
    <dgm:pt modelId="{DDD0A834-016B-45DA-B57B-F94FB89CCE43}" type="pres">
      <dgm:prSet presAssocID="{276F31B4-EEF1-4053-A2EC-F7F7B36D3E50}" presName="root2" presStyleCnt="0"/>
      <dgm:spPr/>
    </dgm:pt>
    <dgm:pt modelId="{DA950676-5FB2-4ED4-A2BE-2A8CF1CF15EE}" type="pres">
      <dgm:prSet presAssocID="{276F31B4-EEF1-4053-A2EC-F7F7B36D3E50}" presName="LevelTwoTextNode" presStyleLbl="node3" presStyleIdx="7" presStyleCnt="10" custScaleY="83119">
        <dgm:presLayoutVars>
          <dgm:chPref val="3"/>
        </dgm:presLayoutVars>
      </dgm:prSet>
      <dgm:spPr/>
      <dgm:t>
        <a:bodyPr/>
        <a:lstStyle/>
        <a:p>
          <a:endParaRPr lang="en-GB"/>
        </a:p>
      </dgm:t>
    </dgm:pt>
    <dgm:pt modelId="{A4216385-6227-4706-8F61-CC94E2B7F2F5}" type="pres">
      <dgm:prSet presAssocID="{276F31B4-EEF1-4053-A2EC-F7F7B36D3E50}" presName="level3hierChild" presStyleCnt="0"/>
      <dgm:spPr/>
    </dgm:pt>
    <dgm:pt modelId="{215F0540-00A1-4F5A-8DE6-A448FEAF3875}" type="pres">
      <dgm:prSet presAssocID="{5BF0CA85-5ABE-470F-B4FD-6E60C6DE1DD2}" presName="conn2-1" presStyleLbl="parChTrans1D3" presStyleIdx="8" presStyleCnt="10"/>
      <dgm:spPr/>
      <dgm:t>
        <a:bodyPr/>
        <a:lstStyle/>
        <a:p>
          <a:endParaRPr lang="en-GB"/>
        </a:p>
      </dgm:t>
    </dgm:pt>
    <dgm:pt modelId="{A0DEB27E-667B-448B-A684-E9D4BB4BA205}" type="pres">
      <dgm:prSet presAssocID="{5BF0CA85-5ABE-470F-B4FD-6E60C6DE1DD2}" presName="connTx" presStyleLbl="parChTrans1D3" presStyleIdx="8" presStyleCnt="10"/>
      <dgm:spPr/>
      <dgm:t>
        <a:bodyPr/>
        <a:lstStyle/>
        <a:p>
          <a:endParaRPr lang="en-GB"/>
        </a:p>
      </dgm:t>
    </dgm:pt>
    <dgm:pt modelId="{D1DF779C-9EBE-429E-B634-E2F3C52F4748}" type="pres">
      <dgm:prSet presAssocID="{9AE204A5-D5D7-48B2-BA04-2016AD5114FB}" presName="root2" presStyleCnt="0"/>
      <dgm:spPr/>
    </dgm:pt>
    <dgm:pt modelId="{E9C1DF50-E5F6-4E04-99D3-2AAA57FB8D3A}" type="pres">
      <dgm:prSet presAssocID="{9AE204A5-D5D7-48B2-BA04-2016AD5114FB}" presName="LevelTwoTextNode" presStyleLbl="node3" presStyleIdx="8" presStyleCnt="10" custScaleY="77564">
        <dgm:presLayoutVars>
          <dgm:chPref val="3"/>
        </dgm:presLayoutVars>
      </dgm:prSet>
      <dgm:spPr/>
      <dgm:t>
        <a:bodyPr/>
        <a:lstStyle/>
        <a:p>
          <a:endParaRPr lang="en-GB"/>
        </a:p>
      </dgm:t>
    </dgm:pt>
    <dgm:pt modelId="{B7FD4F05-1C4F-4553-A71E-681241ABAB02}" type="pres">
      <dgm:prSet presAssocID="{9AE204A5-D5D7-48B2-BA04-2016AD5114FB}" presName="level3hierChild" presStyleCnt="0"/>
      <dgm:spPr/>
    </dgm:pt>
    <dgm:pt modelId="{C587CC97-1C51-4512-BB9F-7EFEF61EA696}" type="pres">
      <dgm:prSet presAssocID="{BFFF2AC8-D6DB-43A2-BB9C-C34450813E2A}" presName="conn2-1" presStyleLbl="parChTrans1D3" presStyleIdx="9" presStyleCnt="10"/>
      <dgm:spPr/>
      <dgm:t>
        <a:bodyPr/>
        <a:lstStyle/>
        <a:p>
          <a:endParaRPr lang="en-GB"/>
        </a:p>
      </dgm:t>
    </dgm:pt>
    <dgm:pt modelId="{E419DBE5-B43C-465B-9AFE-B8F5A30E7630}" type="pres">
      <dgm:prSet presAssocID="{BFFF2AC8-D6DB-43A2-BB9C-C34450813E2A}" presName="connTx" presStyleLbl="parChTrans1D3" presStyleIdx="9" presStyleCnt="10"/>
      <dgm:spPr/>
      <dgm:t>
        <a:bodyPr/>
        <a:lstStyle/>
        <a:p>
          <a:endParaRPr lang="en-GB"/>
        </a:p>
      </dgm:t>
    </dgm:pt>
    <dgm:pt modelId="{161F0D76-4C2B-4006-B428-C7D8532EFA25}" type="pres">
      <dgm:prSet presAssocID="{C7FF39B0-65E5-45D0-BA02-035ED1344E70}" presName="root2" presStyleCnt="0"/>
      <dgm:spPr/>
    </dgm:pt>
    <dgm:pt modelId="{3D5D4567-4EAA-4747-A4F0-0F75E16DF28D}" type="pres">
      <dgm:prSet presAssocID="{C7FF39B0-65E5-45D0-BA02-035ED1344E70}" presName="LevelTwoTextNode" presStyleLbl="node3" presStyleIdx="9" presStyleCnt="10" custScaleY="75862">
        <dgm:presLayoutVars>
          <dgm:chPref val="3"/>
        </dgm:presLayoutVars>
      </dgm:prSet>
      <dgm:spPr/>
      <dgm:t>
        <a:bodyPr/>
        <a:lstStyle/>
        <a:p>
          <a:endParaRPr lang="en-GB"/>
        </a:p>
      </dgm:t>
    </dgm:pt>
    <dgm:pt modelId="{888DB597-04CE-4679-ABBD-08FC9CA32CAE}" type="pres">
      <dgm:prSet presAssocID="{C7FF39B0-65E5-45D0-BA02-035ED1344E70}" presName="level3hierChild" presStyleCnt="0"/>
      <dgm:spPr/>
    </dgm:pt>
  </dgm:ptLst>
  <dgm:cxnLst>
    <dgm:cxn modelId="{42885531-FFCA-4BCB-926F-AEF134A357F6}" type="presOf" srcId="{B096F86F-CD8B-4956-899B-D77AA72625F4}" destId="{A45501B9-877B-469A-8711-A753574A2507}" srcOrd="1" destOrd="0" presId="urn:microsoft.com/office/officeart/2008/layout/HorizontalMultiLevelHierarchy"/>
    <dgm:cxn modelId="{456D02C9-E725-4986-8895-D9EF808FB58A}" type="presOf" srcId="{4A1EEE29-6E17-4AB5-B5BC-4253A6ADCB06}" destId="{7D4DCDD4-0F5F-45E8-BE19-DB77ADD402C0}" srcOrd="1" destOrd="0" presId="urn:microsoft.com/office/officeart/2008/layout/HorizontalMultiLevelHierarchy"/>
    <dgm:cxn modelId="{BDFDCF13-E899-49C5-8033-A0AF41DF1F57}" srcId="{871F2075-8E9E-4DAA-95BC-C636D1BC4827}" destId="{189A6939-264D-4CF4-8939-C9C7E3C899E2}" srcOrd="5" destOrd="0" parTransId="{4A1EEE29-6E17-4AB5-B5BC-4253A6ADCB06}" sibTransId="{682D85E1-FE2A-45AE-94BE-AED28B16A9ED}"/>
    <dgm:cxn modelId="{DAB3F722-CCFA-438A-B806-4FC1C0031474}" type="presOf" srcId="{BFFF2AC8-D6DB-43A2-BB9C-C34450813E2A}" destId="{E419DBE5-B43C-465B-9AFE-B8F5A30E7630}" srcOrd="1" destOrd="0" presId="urn:microsoft.com/office/officeart/2008/layout/HorizontalMultiLevelHierarchy"/>
    <dgm:cxn modelId="{707B2167-A358-44E4-A1DE-2CAFCE6EA882}" type="presOf" srcId="{02549CD9-3701-4367-9ECE-09B371F61758}" destId="{FAC2BDD4-71F5-4C59-86C0-C5CEF5204587}" srcOrd="0" destOrd="0" presId="urn:microsoft.com/office/officeart/2008/layout/HorizontalMultiLevelHierarchy"/>
    <dgm:cxn modelId="{1C83C790-6245-455C-AB9D-A0EE476E0CB3}" type="presOf" srcId="{238EB51C-165E-4C6C-9A67-3578BB70F3D1}" destId="{6282E6A6-F381-4B1E-A146-BBDABE759094}" srcOrd="0" destOrd="0" presId="urn:microsoft.com/office/officeart/2008/layout/HorizontalMultiLevelHierarchy"/>
    <dgm:cxn modelId="{6FB1CACB-577D-4630-ADE8-96FEDC039ECD}" srcId="{871F2075-8E9E-4DAA-95BC-C636D1BC4827}" destId="{E9A2996E-C6D1-4646-BF89-AE9D17F4057B}" srcOrd="4" destOrd="0" parTransId="{0AE3A0C0-1C4A-4A55-9A90-722BB2D7BFA2}" sibTransId="{62EAE2C5-2773-4877-8C08-26777D47A38B}"/>
    <dgm:cxn modelId="{09F5ACBB-378A-454D-B036-7E3F53890C12}" type="presOf" srcId="{871F2075-8E9E-4DAA-95BC-C636D1BC4827}" destId="{5B8E539D-6279-47DD-8525-52BF6ADC8C7A}" srcOrd="0" destOrd="0" presId="urn:microsoft.com/office/officeart/2008/layout/HorizontalMultiLevelHierarchy"/>
    <dgm:cxn modelId="{4B64E1E6-E7C1-4242-A89B-93988308A471}" type="presOf" srcId="{0AE3A0C0-1C4A-4A55-9A90-722BB2D7BFA2}" destId="{924335EF-FB94-47A8-953E-C13024608DAA}" srcOrd="0" destOrd="0" presId="urn:microsoft.com/office/officeart/2008/layout/HorizontalMultiLevelHierarchy"/>
    <dgm:cxn modelId="{885D7DA0-12CA-44FC-BE27-CEE84206BC04}" type="presOf" srcId="{278C6129-EAD2-43A8-84AE-2BCDE2C820DE}" destId="{338FE731-1215-47EB-AE8D-638BADD228F2}" srcOrd="1" destOrd="0" presId="urn:microsoft.com/office/officeart/2008/layout/HorizontalMultiLevelHierarchy"/>
    <dgm:cxn modelId="{14A7B687-F03A-4741-B43F-4A36E4E658A1}" srcId="{8F3E1F97-DA20-4BC4-916D-A11F443107CF}" destId="{9CCDB082-2D58-44E0-8415-245738CE2C6A}" srcOrd="0" destOrd="0" parTransId="{02549CD9-3701-4367-9ECE-09B371F61758}" sibTransId="{48306A35-25D5-481C-B22A-9783437228F1}"/>
    <dgm:cxn modelId="{B1819360-EE08-4BCE-90C7-C5BE912C6783}" type="presOf" srcId="{5BF0CA85-5ABE-470F-B4FD-6E60C6DE1DD2}" destId="{A0DEB27E-667B-448B-A684-E9D4BB4BA205}" srcOrd="1" destOrd="0" presId="urn:microsoft.com/office/officeart/2008/layout/HorizontalMultiLevelHierarchy"/>
    <dgm:cxn modelId="{7A83DA7B-2AD4-45FE-A0C4-8CB1481806EC}" type="presOf" srcId="{912DF7D9-DE89-4D39-B8FD-EB1180EBC614}" destId="{18534CC0-F0C7-4DA1-96A8-709E27A989C1}" srcOrd="1" destOrd="0" presId="urn:microsoft.com/office/officeart/2008/layout/HorizontalMultiLevelHierarchy"/>
    <dgm:cxn modelId="{26BAE1A5-15F4-4278-A604-5B2CB89B9850}" type="presOf" srcId="{BFFF2AC8-D6DB-43A2-BB9C-C34450813E2A}" destId="{C587CC97-1C51-4512-BB9F-7EFEF61EA696}" srcOrd="0" destOrd="0" presId="urn:microsoft.com/office/officeart/2008/layout/HorizontalMultiLevelHierarchy"/>
    <dgm:cxn modelId="{F809A4FB-B5EE-43D6-8C1F-E72C65E5C8C7}" type="presOf" srcId="{B096F86F-CD8B-4956-899B-D77AA72625F4}" destId="{95C536AD-E688-48FF-862F-FB2FD6B2594F}" srcOrd="0" destOrd="0" presId="urn:microsoft.com/office/officeart/2008/layout/HorizontalMultiLevelHierarchy"/>
    <dgm:cxn modelId="{31B3FED9-C783-4969-9832-C2252D02E827}" type="presOf" srcId="{C784660F-15B0-42FD-BB45-C3BBDD0C6D0F}" destId="{B50D6102-E25C-4399-BE21-B1A6FDA1DF8B}" srcOrd="0" destOrd="0" presId="urn:microsoft.com/office/officeart/2008/layout/HorizontalMultiLevelHierarchy"/>
    <dgm:cxn modelId="{FA7CA6D4-E1E8-45A2-BD28-F29052A4E46B}" type="presOf" srcId="{5BF0CA85-5ABE-470F-B4FD-6E60C6DE1DD2}" destId="{215F0540-00A1-4F5A-8DE6-A448FEAF3875}" srcOrd="0" destOrd="0" presId="urn:microsoft.com/office/officeart/2008/layout/HorizontalMultiLevelHierarchy"/>
    <dgm:cxn modelId="{A9F01ED5-4965-4DAD-A7A5-C3B044EEA7FA}" type="presOf" srcId="{4FF0DB2E-C2B0-42A0-938D-D8FFDD2306C8}" destId="{72C7D3FC-228C-4E1B-8A50-C8E6F2A66C80}" srcOrd="1" destOrd="0" presId="urn:microsoft.com/office/officeart/2008/layout/HorizontalMultiLevelHierarchy"/>
    <dgm:cxn modelId="{4BC318D8-56D4-423B-AC1C-1E1A1D3D36E7}" type="presOf" srcId="{189A6939-264D-4CF4-8939-C9C7E3C899E2}" destId="{53F34E1E-1CCF-473F-8F6E-A4C272FB88BD}" srcOrd="0" destOrd="0" presId="urn:microsoft.com/office/officeart/2008/layout/HorizontalMultiLevelHierarchy"/>
    <dgm:cxn modelId="{E9478700-798D-48E4-BF34-100818492967}" type="presOf" srcId="{4FF0DB2E-C2B0-42A0-938D-D8FFDD2306C8}" destId="{E989127D-1A54-4B83-8A5E-25450E134D3F}" srcOrd="0" destOrd="0" presId="urn:microsoft.com/office/officeart/2008/layout/HorizontalMultiLevelHierarchy"/>
    <dgm:cxn modelId="{C94BAE83-2F4D-4007-A728-F1717F7B98FA}" type="presOf" srcId="{E8682FE0-5367-4778-8971-90A8CA884CE0}" destId="{98960DBB-735E-4A0A-AA26-68054ED8A506}" srcOrd="0" destOrd="0" presId="urn:microsoft.com/office/officeart/2008/layout/HorizontalMultiLevelHierarchy"/>
    <dgm:cxn modelId="{F622A381-B94E-498E-AEC6-CA8457B07267}" type="presOf" srcId="{8740B18D-AAA2-42D7-AE37-72616516129B}" destId="{DCD412B8-D30F-49E2-AFDA-2915036A68F8}" srcOrd="0" destOrd="0" presId="urn:microsoft.com/office/officeart/2008/layout/HorizontalMultiLevelHierarchy"/>
    <dgm:cxn modelId="{885B1503-929B-46B3-971A-E4868B8CD840}" type="presOf" srcId="{17AB3E7C-D79F-4A5D-A75D-AC9E07400BA6}" destId="{B5032418-FC21-42EA-8058-ED763D0253D5}" srcOrd="1" destOrd="0" presId="urn:microsoft.com/office/officeart/2008/layout/HorizontalMultiLevelHierarchy"/>
    <dgm:cxn modelId="{E2858828-7FBA-4F87-9F2F-9F693A958AE9}" type="presOf" srcId="{17AB3E7C-D79F-4A5D-A75D-AC9E07400BA6}" destId="{BB4A658C-447C-4489-A7F3-B5578B6B3C70}" srcOrd="0" destOrd="0" presId="urn:microsoft.com/office/officeart/2008/layout/HorizontalMultiLevelHierarchy"/>
    <dgm:cxn modelId="{802FCF84-62C3-4246-88AB-B7F62C63A26C}" srcId="{871F2075-8E9E-4DAA-95BC-C636D1BC4827}" destId="{C8AFA53B-E04F-48C0-B841-1C5D772A5028}" srcOrd="6" destOrd="0" parTransId="{F6B0CE32-4F70-423C-A328-9EFC1639D50C}" sibTransId="{E7852979-8822-4971-9A3A-C4400DDBC15B}"/>
    <dgm:cxn modelId="{7DF65EDE-D049-4A8E-9307-CD9FB3518D8D}" srcId="{C45BA38E-CEC0-4BAB-9151-9464F84B2CBB}" destId="{E8682FE0-5367-4778-8971-90A8CA884CE0}" srcOrd="0" destOrd="0" parTransId="{8CD21205-7B20-42B5-BD6F-1E2F002AF36A}" sibTransId="{AB944916-9A56-4371-B5D0-90AD16B69C4A}"/>
    <dgm:cxn modelId="{11A82AEE-E726-4176-AED4-A8AB80B8EED5}" type="presOf" srcId="{E9A2996E-C6D1-4646-BF89-AE9D17F4057B}" destId="{E11F3EEF-D3F2-4CA5-BA7E-D5036FE1E060}" srcOrd="0" destOrd="0" presId="urn:microsoft.com/office/officeart/2008/layout/HorizontalMultiLevelHierarchy"/>
    <dgm:cxn modelId="{BDB07D74-9D8E-48EB-9E79-46672CAD4242}" srcId="{871F2075-8E9E-4DAA-95BC-C636D1BC4827}" destId="{C45BA38E-CEC0-4BAB-9151-9464F84B2CBB}" srcOrd="1" destOrd="0" parTransId="{C784660F-15B0-42FD-BB45-C3BBDD0C6D0F}" sibTransId="{C2CA583B-3D20-476B-AA4C-1933FE977CFA}"/>
    <dgm:cxn modelId="{78D98216-2D73-47A2-9B18-F6DCA0BB50BF}" type="presOf" srcId="{8740B18D-AAA2-42D7-AE37-72616516129B}" destId="{2277018C-0A9D-4BD2-B91E-06CCF2358A6C}" srcOrd="1" destOrd="0" presId="urn:microsoft.com/office/officeart/2008/layout/HorizontalMultiLevelHierarchy"/>
    <dgm:cxn modelId="{E4EA9238-52A1-4CE9-BA15-089C0878E49F}" type="presOf" srcId="{C1034AF1-07BD-4A77-9B3C-B35AC9FAB3C5}" destId="{BBDA49E9-7E8A-47E0-A4F0-9442CD7BA173}" srcOrd="0" destOrd="0" presId="urn:microsoft.com/office/officeart/2008/layout/HorizontalMultiLevelHierarchy"/>
    <dgm:cxn modelId="{17AB1139-71B2-4682-88CC-F3E2D19D1A20}" type="presOf" srcId="{22DCD561-6590-442C-B927-6936C119B183}" destId="{A7044929-B5E2-49A9-96D2-9D04D5B07F8B}" srcOrd="0" destOrd="0" presId="urn:microsoft.com/office/officeart/2008/layout/HorizontalMultiLevelHierarchy"/>
    <dgm:cxn modelId="{2079824B-B905-451F-A929-2E09871DE4D5}" type="presOf" srcId="{02549CD9-3701-4367-9ECE-09B371F61758}" destId="{27A19F32-3008-42D9-BF39-C218CF8610BC}" srcOrd="1" destOrd="0" presId="urn:microsoft.com/office/officeart/2008/layout/HorizontalMultiLevelHierarchy"/>
    <dgm:cxn modelId="{345A5C42-E187-4F24-9ED1-F6F22398506F}" type="presOf" srcId="{276F31B4-EEF1-4053-A2EC-F7F7B36D3E50}" destId="{DA950676-5FB2-4ED4-A2BE-2A8CF1CF15EE}" srcOrd="0" destOrd="0" presId="urn:microsoft.com/office/officeart/2008/layout/HorizontalMultiLevelHierarchy"/>
    <dgm:cxn modelId="{B4895387-8221-43F0-BDAC-2F783318377E}" type="presOf" srcId="{8CD21205-7B20-42B5-BD6F-1E2F002AF36A}" destId="{B34461B5-162B-48D8-8431-223FA89C8CF9}" srcOrd="0" destOrd="0" presId="urn:microsoft.com/office/officeart/2008/layout/HorizontalMultiLevelHierarchy"/>
    <dgm:cxn modelId="{799FE20C-62DA-4A52-836E-3D9E9CB3453E}" type="presOf" srcId="{00694075-068D-4C6A-91BB-72804CC46DF3}" destId="{31D17BB9-5097-413C-88BF-02122D6F39AD}" srcOrd="0" destOrd="0" presId="urn:microsoft.com/office/officeart/2008/layout/HorizontalMultiLevelHierarchy"/>
    <dgm:cxn modelId="{114B031A-0145-4893-9DCB-C5E880D53050}" type="presOf" srcId="{0D00104C-30CD-43BF-8862-B0F1202FE2A2}" destId="{B3E6FCEF-6CE1-40D2-9D17-4FA8DBD74DE0}" srcOrd="0" destOrd="0" presId="urn:microsoft.com/office/officeart/2008/layout/HorizontalMultiLevelHierarchy"/>
    <dgm:cxn modelId="{0904084B-AD98-49F3-9F82-E383740780F1}" type="presOf" srcId="{C45BA38E-CEC0-4BAB-9151-9464F84B2CBB}" destId="{AFD7F428-ADAE-4966-B72B-41C67A6D2499}" srcOrd="0" destOrd="0" presId="urn:microsoft.com/office/officeart/2008/layout/HorizontalMultiLevelHierarchy"/>
    <dgm:cxn modelId="{16E406AB-8B98-4BB4-BA7F-C34E22C67F16}" type="presOf" srcId="{912DF7D9-DE89-4D39-B8FD-EB1180EBC614}" destId="{B11C87AD-C27B-4464-824E-6F00A188B4A4}" srcOrd="0" destOrd="0" presId="urn:microsoft.com/office/officeart/2008/layout/HorizontalMultiLevelHierarchy"/>
    <dgm:cxn modelId="{6020BE5D-F7CA-4FDD-90F6-8D8B06C27C39}" type="presOf" srcId="{9AE204A5-D5D7-48B2-BA04-2016AD5114FB}" destId="{E9C1DF50-E5F6-4E04-99D3-2AAA57FB8D3A}" srcOrd="0" destOrd="0" presId="urn:microsoft.com/office/officeart/2008/layout/HorizontalMultiLevelHierarchy"/>
    <dgm:cxn modelId="{DD28CDF4-637C-43B0-8439-B2EBBD78B242}" type="presOf" srcId="{4A1EEE29-6E17-4AB5-B5BC-4253A6ADCB06}" destId="{5BBA342D-37FA-4A70-BC7B-29D7ADB07169}" srcOrd="0" destOrd="0" presId="urn:microsoft.com/office/officeart/2008/layout/HorizontalMultiLevelHierarchy"/>
    <dgm:cxn modelId="{C7D443D6-FAD8-4424-803C-7B8B655DC643}" srcId="{871F2075-8E9E-4DAA-95BC-C636D1BC4827}" destId="{476F37FC-003E-42B2-A354-0D21563A6D84}" srcOrd="3" destOrd="0" parTransId="{17AB3E7C-D79F-4A5D-A75D-AC9E07400BA6}" sibTransId="{D1FE8D92-D5F5-4D9A-AAF7-07FD84E9EB43}"/>
    <dgm:cxn modelId="{60951A5A-273A-49F9-9B03-F3E730781E0D}" type="presOf" srcId="{C8AFA53B-E04F-48C0-B841-1C5D772A5028}" destId="{15D93C29-C4C9-4232-94A6-7D2CA0DC35F2}" srcOrd="0" destOrd="0" presId="urn:microsoft.com/office/officeart/2008/layout/HorizontalMultiLevelHierarchy"/>
    <dgm:cxn modelId="{9E1A70C5-4195-4638-9B48-D7CA66B88BF5}" type="presOf" srcId="{C784660F-15B0-42FD-BB45-C3BBDD0C6D0F}" destId="{08778DA4-B319-4392-ACDA-BFD549E802A4}" srcOrd="1" destOrd="0" presId="urn:microsoft.com/office/officeart/2008/layout/HorizontalMultiLevelHierarchy"/>
    <dgm:cxn modelId="{7B0316CE-0548-48C4-B5CE-DAD032F86BE9}" type="presOf" srcId="{69F3B4FA-C5C2-45F3-A7CC-17F1F4DF21EF}" destId="{51184E3C-10B0-4DE7-A825-243B0AF8B759}" srcOrd="0" destOrd="0" presId="urn:microsoft.com/office/officeart/2008/layout/HorizontalMultiLevelHierarchy"/>
    <dgm:cxn modelId="{6D6F74A6-4C0F-42AA-BC8D-3984FE4B1CD4}" srcId="{238EB51C-165E-4C6C-9A67-3578BB70F3D1}" destId="{00694075-068D-4C6A-91BB-72804CC46DF3}" srcOrd="0" destOrd="0" parTransId="{278C6129-EAD2-43A8-84AE-2BCDE2C820DE}" sibTransId="{20249B4B-B64E-4836-AD5E-C809A476719D}"/>
    <dgm:cxn modelId="{C4051A63-6C7B-4A90-89F4-77EA935DBB7C}" type="presOf" srcId="{430F63CD-5FE2-4FB9-9FB3-AB30DE47F209}" destId="{2EAA1EEB-49B7-4976-952A-B0E004F9508D}" srcOrd="0" destOrd="0" presId="urn:microsoft.com/office/officeart/2008/layout/HorizontalMultiLevelHierarchy"/>
    <dgm:cxn modelId="{C4BB1B79-965F-4CB1-9DAA-DE3A222134E1}" type="presOf" srcId="{8F3E1F97-DA20-4BC4-916D-A11F443107CF}" destId="{A6309221-05CB-4670-BF7F-25C0FEA7B480}" srcOrd="0" destOrd="0" presId="urn:microsoft.com/office/officeart/2008/layout/HorizontalMultiLevelHierarchy"/>
    <dgm:cxn modelId="{2F6CF4D5-C30D-409F-83FA-4DCF0B3D734D}" srcId="{189A6939-264D-4CF4-8939-C9C7E3C899E2}" destId="{238EB51C-165E-4C6C-9A67-3578BB70F3D1}" srcOrd="0" destOrd="0" parTransId="{912DF7D9-DE89-4D39-B8FD-EB1180EBC614}" sibTransId="{1AF21D3E-0A7C-4464-9C3D-5A262CFA4FEA}"/>
    <dgm:cxn modelId="{DF817398-D1A0-4734-BDB0-7CF85D49B21A}" type="presOf" srcId="{69F3B4FA-C5C2-45F3-A7CC-17F1F4DF21EF}" destId="{416C8CEF-A5F8-4D3B-9C65-F39FD3F9771F}" srcOrd="1" destOrd="0" presId="urn:microsoft.com/office/officeart/2008/layout/HorizontalMultiLevelHierarchy"/>
    <dgm:cxn modelId="{C4D6174F-7FCB-429F-A1E2-0BAD58D9A58E}" type="presOf" srcId="{476F37FC-003E-42B2-A354-0D21563A6D84}" destId="{79E30443-F895-4BFE-BBEF-0E7ADE5F2914}" srcOrd="0" destOrd="0" presId="urn:microsoft.com/office/officeart/2008/layout/HorizontalMultiLevelHierarchy"/>
    <dgm:cxn modelId="{BD52CC3C-7617-4455-83A3-B3CA380569D5}" srcId="{430F63CD-5FE2-4FB9-9FB3-AB30DE47F209}" destId="{8F3E1F97-DA20-4BC4-916D-A11F443107CF}" srcOrd="0" destOrd="0" parTransId="{4FF0DB2E-C2B0-42A0-938D-D8FFDD2306C8}" sibTransId="{193E43C5-6E76-420C-A06E-D6B87245BFD7}"/>
    <dgm:cxn modelId="{2E6E5179-1E05-4B3A-8990-E1E71309B6DD}" type="presOf" srcId="{9E7C2320-2B4F-46F9-AC0D-FBA0EDA7C139}" destId="{AE9180D2-2E42-4B61-B969-A73265D0E95B}" srcOrd="1" destOrd="0" presId="urn:microsoft.com/office/officeart/2008/layout/HorizontalMultiLevelHierarchy"/>
    <dgm:cxn modelId="{3C91DB12-F1FA-4438-A1C3-E1DE62F43F90}" type="presOf" srcId="{9E7C2320-2B4F-46F9-AC0D-FBA0EDA7C139}" destId="{C6647120-3940-4438-9769-1C9DCD0FAD38}" srcOrd="0" destOrd="0" presId="urn:microsoft.com/office/officeart/2008/layout/HorizontalMultiLevelHierarchy"/>
    <dgm:cxn modelId="{7BE39FCE-F2A1-46C2-A99A-C31F07D98AF7}" srcId="{871F2075-8E9E-4DAA-95BC-C636D1BC4827}" destId="{9AE204A5-D5D7-48B2-BA04-2016AD5114FB}" srcOrd="8" destOrd="0" parTransId="{5BF0CA85-5ABE-470F-B4FD-6E60C6DE1DD2}" sibTransId="{0D3EFBEF-46C7-4793-99D6-F4FAFE73DEED}"/>
    <dgm:cxn modelId="{D440DB6D-D3CD-428C-BB56-3952752A29D3}" srcId="{871F2075-8E9E-4DAA-95BC-C636D1BC4827}" destId="{276F31B4-EEF1-4053-A2EC-F7F7B36D3E50}" srcOrd="7" destOrd="0" parTransId="{8740B18D-AAA2-42D7-AE37-72616516129B}" sibTransId="{9B699400-CE3F-4BCC-9036-51D72CBF8305}"/>
    <dgm:cxn modelId="{0A8AEB83-FFDE-4444-81E5-B1BA147FAADB}" srcId="{871F2075-8E9E-4DAA-95BC-C636D1BC4827}" destId="{430F63CD-5FE2-4FB9-9FB3-AB30DE47F209}" srcOrd="0" destOrd="0" parTransId="{B096F86F-CD8B-4956-899B-D77AA72625F4}" sibTransId="{1F077D72-F2EC-43FD-87C1-B5F43504749D}"/>
    <dgm:cxn modelId="{20B8240C-04C3-4E18-86D1-9B9696DB4711}" type="presOf" srcId="{9CCDB082-2D58-44E0-8415-245738CE2C6A}" destId="{551E95E6-5EC9-4C4A-8F37-DFE35150DCDA}" srcOrd="0" destOrd="0" presId="urn:microsoft.com/office/officeart/2008/layout/HorizontalMultiLevelHierarchy"/>
    <dgm:cxn modelId="{D8D04B0D-175C-43C7-A337-546D7BFF6E9D}" type="presOf" srcId="{8CD21205-7B20-42B5-BD6F-1E2F002AF36A}" destId="{1AD38DF9-3AC1-4329-B0EA-5A6D1DD7991C}" srcOrd="1" destOrd="0" presId="urn:microsoft.com/office/officeart/2008/layout/HorizontalMultiLevelHierarchy"/>
    <dgm:cxn modelId="{4E75F9B0-FBDB-4C76-AFDA-7451A8B29752}" srcId="{0D00104C-30CD-43BF-8862-B0F1202FE2A2}" destId="{22DCD561-6590-442C-B927-6936C119B183}" srcOrd="0" destOrd="0" parTransId="{41A7932A-824B-4585-A530-C8DCA8FBE96B}" sibTransId="{8FFCB662-3B98-4F1F-874C-EB2208F66934}"/>
    <dgm:cxn modelId="{DAC4BA01-1ADF-4EF8-AA5F-9637C7AD69B8}" srcId="{871F2075-8E9E-4DAA-95BC-C636D1BC4827}" destId="{C1034AF1-07BD-4A77-9B3C-B35AC9FAB3C5}" srcOrd="2" destOrd="0" parTransId="{9E7C2320-2B4F-46F9-AC0D-FBA0EDA7C139}" sibTransId="{42864173-11EA-47A8-A05F-A4400AA3FEDD}"/>
    <dgm:cxn modelId="{E1D5C0E8-0793-40BC-8878-ED5732B37331}" type="presOf" srcId="{C7FF39B0-65E5-45D0-BA02-035ED1344E70}" destId="{3D5D4567-4EAA-4747-A4F0-0F75E16DF28D}" srcOrd="0" destOrd="0" presId="urn:microsoft.com/office/officeart/2008/layout/HorizontalMultiLevelHierarchy"/>
    <dgm:cxn modelId="{BADC1A54-C938-42C1-A1C6-F2ED59DE86B0}" type="presOf" srcId="{0AE3A0C0-1C4A-4A55-9A90-722BB2D7BFA2}" destId="{F6AFDA6D-D521-4916-A59C-4D5A98E1DF07}" srcOrd="1" destOrd="0" presId="urn:microsoft.com/office/officeart/2008/layout/HorizontalMultiLevelHierarchy"/>
    <dgm:cxn modelId="{01F7314A-6B9D-49EF-816B-258515D79BF1}" type="presOf" srcId="{F6B0CE32-4F70-423C-A328-9EFC1639D50C}" destId="{CC41C205-B959-427B-9DB7-17767212BCB2}" srcOrd="1" destOrd="0" presId="urn:microsoft.com/office/officeart/2008/layout/HorizontalMultiLevelHierarchy"/>
    <dgm:cxn modelId="{C5F2B9AA-9366-4C09-B260-4D3A20379660}" srcId="{22DCD561-6590-442C-B927-6936C119B183}" destId="{871F2075-8E9E-4DAA-95BC-C636D1BC4827}" srcOrd="0" destOrd="0" parTransId="{69F3B4FA-C5C2-45F3-A7CC-17F1F4DF21EF}" sibTransId="{53A9805B-C51C-4219-98B3-4BE5D82C7E8B}"/>
    <dgm:cxn modelId="{B4E84635-D4AD-4E80-85FE-F7A9D49BACA5}" type="presOf" srcId="{278C6129-EAD2-43A8-84AE-2BCDE2C820DE}" destId="{9356B045-8624-4C14-A7F0-5B5EDBB50AB9}" srcOrd="0" destOrd="0" presId="urn:microsoft.com/office/officeart/2008/layout/HorizontalMultiLevelHierarchy"/>
    <dgm:cxn modelId="{8CA86382-5E05-4AD0-8B41-891EE2969058}" type="presOf" srcId="{F6B0CE32-4F70-423C-A328-9EFC1639D50C}" destId="{B614D890-F81F-43E4-BB72-1A15436B7B89}" srcOrd="0" destOrd="0" presId="urn:microsoft.com/office/officeart/2008/layout/HorizontalMultiLevelHierarchy"/>
    <dgm:cxn modelId="{6EA7D982-ABCE-4995-83CC-EB31B3E5CBEF}" srcId="{871F2075-8E9E-4DAA-95BC-C636D1BC4827}" destId="{C7FF39B0-65E5-45D0-BA02-035ED1344E70}" srcOrd="9" destOrd="0" parTransId="{BFFF2AC8-D6DB-43A2-BB9C-C34450813E2A}" sibTransId="{3A6714CB-E4AE-4226-98F8-C6EB46009DCB}"/>
    <dgm:cxn modelId="{B0347CE5-CB09-43E6-8C19-D1FE7DB099D2}" type="presParOf" srcId="{B3E6FCEF-6CE1-40D2-9D17-4FA8DBD74DE0}" destId="{2C3C19F6-7184-43A9-A418-D44A957A25B1}" srcOrd="0" destOrd="0" presId="urn:microsoft.com/office/officeart/2008/layout/HorizontalMultiLevelHierarchy"/>
    <dgm:cxn modelId="{E53CB797-B8E1-41E7-BAE6-8DABD3708EE6}" type="presParOf" srcId="{2C3C19F6-7184-43A9-A418-D44A957A25B1}" destId="{A7044929-B5E2-49A9-96D2-9D04D5B07F8B}" srcOrd="0" destOrd="0" presId="urn:microsoft.com/office/officeart/2008/layout/HorizontalMultiLevelHierarchy"/>
    <dgm:cxn modelId="{912D45D4-0574-4B6A-B6E8-BA27885CA470}" type="presParOf" srcId="{2C3C19F6-7184-43A9-A418-D44A957A25B1}" destId="{EA14EB82-A315-44F4-818A-258DB3917D41}" srcOrd="1" destOrd="0" presId="urn:microsoft.com/office/officeart/2008/layout/HorizontalMultiLevelHierarchy"/>
    <dgm:cxn modelId="{44B45CAE-7080-43FF-BDB2-12C53A4A76F7}" type="presParOf" srcId="{EA14EB82-A315-44F4-818A-258DB3917D41}" destId="{51184E3C-10B0-4DE7-A825-243B0AF8B759}" srcOrd="0" destOrd="0" presId="urn:microsoft.com/office/officeart/2008/layout/HorizontalMultiLevelHierarchy"/>
    <dgm:cxn modelId="{BD8FEED2-DE17-4628-B77A-DAE57D62D198}" type="presParOf" srcId="{51184E3C-10B0-4DE7-A825-243B0AF8B759}" destId="{416C8CEF-A5F8-4D3B-9C65-F39FD3F9771F}" srcOrd="0" destOrd="0" presId="urn:microsoft.com/office/officeart/2008/layout/HorizontalMultiLevelHierarchy"/>
    <dgm:cxn modelId="{C158C539-A551-44B6-922A-9EF2BFA15096}" type="presParOf" srcId="{EA14EB82-A315-44F4-818A-258DB3917D41}" destId="{C32B8B7E-0A29-471F-A492-2DADFA32B0FF}" srcOrd="1" destOrd="0" presId="urn:microsoft.com/office/officeart/2008/layout/HorizontalMultiLevelHierarchy"/>
    <dgm:cxn modelId="{5F636243-E8C4-45A4-BD99-00209F2DD0D6}" type="presParOf" srcId="{C32B8B7E-0A29-471F-A492-2DADFA32B0FF}" destId="{5B8E539D-6279-47DD-8525-52BF6ADC8C7A}" srcOrd="0" destOrd="0" presId="urn:microsoft.com/office/officeart/2008/layout/HorizontalMultiLevelHierarchy"/>
    <dgm:cxn modelId="{D581AA19-4995-4EB4-97EE-064B450E6F0A}" type="presParOf" srcId="{C32B8B7E-0A29-471F-A492-2DADFA32B0FF}" destId="{D109CC70-6A96-4A2C-A48C-285E38B95CE7}" srcOrd="1" destOrd="0" presId="urn:microsoft.com/office/officeart/2008/layout/HorizontalMultiLevelHierarchy"/>
    <dgm:cxn modelId="{DE6B55CF-5D67-4F89-BA37-BCC8A6AC5E43}" type="presParOf" srcId="{D109CC70-6A96-4A2C-A48C-285E38B95CE7}" destId="{95C536AD-E688-48FF-862F-FB2FD6B2594F}" srcOrd="0" destOrd="0" presId="urn:microsoft.com/office/officeart/2008/layout/HorizontalMultiLevelHierarchy"/>
    <dgm:cxn modelId="{E225A008-701F-42AC-A3B5-DB00E59EBF72}" type="presParOf" srcId="{95C536AD-E688-48FF-862F-FB2FD6B2594F}" destId="{A45501B9-877B-469A-8711-A753574A2507}" srcOrd="0" destOrd="0" presId="urn:microsoft.com/office/officeart/2008/layout/HorizontalMultiLevelHierarchy"/>
    <dgm:cxn modelId="{3BC76F8D-8CA8-43E6-B28F-EA63560FA241}" type="presParOf" srcId="{D109CC70-6A96-4A2C-A48C-285E38B95CE7}" destId="{13F1A157-1B92-4F8F-A36F-94474C730D5B}" srcOrd="1" destOrd="0" presId="urn:microsoft.com/office/officeart/2008/layout/HorizontalMultiLevelHierarchy"/>
    <dgm:cxn modelId="{05C4A606-43AC-4390-9154-7E06771D9372}" type="presParOf" srcId="{13F1A157-1B92-4F8F-A36F-94474C730D5B}" destId="{2EAA1EEB-49B7-4976-952A-B0E004F9508D}" srcOrd="0" destOrd="0" presId="urn:microsoft.com/office/officeart/2008/layout/HorizontalMultiLevelHierarchy"/>
    <dgm:cxn modelId="{468FA982-18FC-4931-A416-B35E37BB560D}" type="presParOf" srcId="{13F1A157-1B92-4F8F-A36F-94474C730D5B}" destId="{876AC270-E6B8-4387-A34D-6DD9634F0A79}" srcOrd="1" destOrd="0" presId="urn:microsoft.com/office/officeart/2008/layout/HorizontalMultiLevelHierarchy"/>
    <dgm:cxn modelId="{34B173BC-D09F-41AA-BC05-5A8B5F9977A9}" type="presParOf" srcId="{876AC270-E6B8-4387-A34D-6DD9634F0A79}" destId="{E989127D-1A54-4B83-8A5E-25450E134D3F}" srcOrd="0" destOrd="0" presId="urn:microsoft.com/office/officeart/2008/layout/HorizontalMultiLevelHierarchy"/>
    <dgm:cxn modelId="{04EBF88D-5696-41BC-8DC0-DCCF4D325730}" type="presParOf" srcId="{E989127D-1A54-4B83-8A5E-25450E134D3F}" destId="{72C7D3FC-228C-4E1B-8A50-C8E6F2A66C80}" srcOrd="0" destOrd="0" presId="urn:microsoft.com/office/officeart/2008/layout/HorizontalMultiLevelHierarchy"/>
    <dgm:cxn modelId="{4F7EFB90-1A60-4CD3-92D0-DB00840B4847}" type="presParOf" srcId="{876AC270-E6B8-4387-A34D-6DD9634F0A79}" destId="{2A47C246-BC94-4E4D-859F-891DE6C8DD74}" srcOrd="1" destOrd="0" presId="urn:microsoft.com/office/officeart/2008/layout/HorizontalMultiLevelHierarchy"/>
    <dgm:cxn modelId="{CE09C54A-9684-4856-AEF9-6CF50E8514D8}" type="presParOf" srcId="{2A47C246-BC94-4E4D-859F-891DE6C8DD74}" destId="{A6309221-05CB-4670-BF7F-25C0FEA7B480}" srcOrd="0" destOrd="0" presId="urn:microsoft.com/office/officeart/2008/layout/HorizontalMultiLevelHierarchy"/>
    <dgm:cxn modelId="{0E9C6EFE-9BF3-458E-BC2C-DDF251A6D9BC}" type="presParOf" srcId="{2A47C246-BC94-4E4D-859F-891DE6C8DD74}" destId="{49EF972F-7F0D-4B8E-A384-7895324E9737}" srcOrd="1" destOrd="0" presId="urn:microsoft.com/office/officeart/2008/layout/HorizontalMultiLevelHierarchy"/>
    <dgm:cxn modelId="{AB80ABA4-9E7E-4FE0-A78E-1FB3C29E48EF}" type="presParOf" srcId="{49EF972F-7F0D-4B8E-A384-7895324E9737}" destId="{FAC2BDD4-71F5-4C59-86C0-C5CEF5204587}" srcOrd="0" destOrd="0" presId="urn:microsoft.com/office/officeart/2008/layout/HorizontalMultiLevelHierarchy"/>
    <dgm:cxn modelId="{98724BAB-042A-4D96-A651-4B3F35DE0A85}" type="presParOf" srcId="{FAC2BDD4-71F5-4C59-86C0-C5CEF5204587}" destId="{27A19F32-3008-42D9-BF39-C218CF8610BC}" srcOrd="0" destOrd="0" presId="urn:microsoft.com/office/officeart/2008/layout/HorizontalMultiLevelHierarchy"/>
    <dgm:cxn modelId="{11A2ADC5-898B-4628-90AC-FB30E6FE38EE}" type="presParOf" srcId="{49EF972F-7F0D-4B8E-A384-7895324E9737}" destId="{90EFD853-CFD3-497D-932A-8A0251C68A78}" srcOrd="1" destOrd="0" presId="urn:microsoft.com/office/officeart/2008/layout/HorizontalMultiLevelHierarchy"/>
    <dgm:cxn modelId="{12046F02-66F1-4B75-9D4B-33E3777CA239}" type="presParOf" srcId="{90EFD853-CFD3-497D-932A-8A0251C68A78}" destId="{551E95E6-5EC9-4C4A-8F37-DFE35150DCDA}" srcOrd="0" destOrd="0" presId="urn:microsoft.com/office/officeart/2008/layout/HorizontalMultiLevelHierarchy"/>
    <dgm:cxn modelId="{AC90D527-4929-4E8F-A98F-2E0EBA42705C}" type="presParOf" srcId="{90EFD853-CFD3-497D-932A-8A0251C68A78}" destId="{14056965-BD85-42D6-AFAA-05424D334951}" srcOrd="1" destOrd="0" presId="urn:microsoft.com/office/officeart/2008/layout/HorizontalMultiLevelHierarchy"/>
    <dgm:cxn modelId="{952B8B06-8145-407E-81D6-3312F372E213}" type="presParOf" srcId="{D109CC70-6A96-4A2C-A48C-285E38B95CE7}" destId="{B50D6102-E25C-4399-BE21-B1A6FDA1DF8B}" srcOrd="2" destOrd="0" presId="urn:microsoft.com/office/officeart/2008/layout/HorizontalMultiLevelHierarchy"/>
    <dgm:cxn modelId="{A89A703B-0A8D-4804-92CA-75A8FA07AAE6}" type="presParOf" srcId="{B50D6102-E25C-4399-BE21-B1A6FDA1DF8B}" destId="{08778DA4-B319-4392-ACDA-BFD549E802A4}" srcOrd="0" destOrd="0" presId="urn:microsoft.com/office/officeart/2008/layout/HorizontalMultiLevelHierarchy"/>
    <dgm:cxn modelId="{848722D9-DFED-4AB8-8E3D-B62F71518543}" type="presParOf" srcId="{D109CC70-6A96-4A2C-A48C-285E38B95CE7}" destId="{8D017E30-8D0A-4529-A1D5-50FF443F495F}" srcOrd="3" destOrd="0" presId="urn:microsoft.com/office/officeart/2008/layout/HorizontalMultiLevelHierarchy"/>
    <dgm:cxn modelId="{FC816D79-E8BD-441F-ACA9-433DAE25F412}" type="presParOf" srcId="{8D017E30-8D0A-4529-A1D5-50FF443F495F}" destId="{AFD7F428-ADAE-4966-B72B-41C67A6D2499}" srcOrd="0" destOrd="0" presId="urn:microsoft.com/office/officeart/2008/layout/HorizontalMultiLevelHierarchy"/>
    <dgm:cxn modelId="{DD5217FF-4613-4959-AC2E-918240212932}" type="presParOf" srcId="{8D017E30-8D0A-4529-A1D5-50FF443F495F}" destId="{C82BF20C-56C9-44EC-B978-1BE57876B3B0}" srcOrd="1" destOrd="0" presId="urn:microsoft.com/office/officeart/2008/layout/HorizontalMultiLevelHierarchy"/>
    <dgm:cxn modelId="{91BF4D14-7C52-4F7B-AC36-C06F0ECEFF8F}" type="presParOf" srcId="{C82BF20C-56C9-44EC-B978-1BE57876B3B0}" destId="{B34461B5-162B-48D8-8431-223FA89C8CF9}" srcOrd="0" destOrd="0" presId="urn:microsoft.com/office/officeart/2008/layout/HorizontalMultiLevelHierarchy"/>
    <dgm:cxn modelId="{0C407F84-902C-4AE2-9057-9E6562AF0FBC}" type="presParOf" srcId="{B34461B5-162B-48D8-8431-223FA89C8CF9}" destId="{1AD38DF9-3AC1-4329-B0EA-5A6D1DD7991C}" srcOrd="0" destOrd="0" presId="urn:microsoft.com/office/officeart/2008/layout/HorizontalMultiLevelHierarchy"/>
    <dgm:cxn modelId="{924B5770-2CC9-46CF-B5A1-98A47B951A6B}" type="presParOf" srcId="{C82BF20C-56C9-44EC-B978-1BE57876B3B0}" destId="{7C3E8038-BECD-4DD3-B016-452DCD3F3DEC}" srcOrd="1" destOrd="0" presId="urn:microsoft.com/office/officeart/2008/layout/HorizontalMultiLevelHierarchy"/>
    <dgm:cxn modelId="{8E06B624-4F1D-4CCF-901E-80B26E043BE1}" type="presParOf" srcId="{7C3E8038-BECD-4DD3-B016-452DCD3F3DEC}" destId="{98960DBB-735E-4A0A-AA26-68054ED8A506}" srcOrd="0" destOrd="0" presId="urn:microsoft.com/office/officeart/2008/layout/HorizontalMultiLevelHierarchy"/>
    <dgm:cxn modelId="{FBFADD43-C06A-42B5-83FC-AF503D8CB1A6}" type="presParOf" srcId="{7C3E8038-BECD-4DD3-B016-452DCD3F3DEC}" destId="{AE8C5B74-8A06-49FF-B931-1334403554A4}" srcOrd="1" destOrd="0" presId="urn:microsoft.com/office/officeart/2008/layout/HorizontalMultiLevelHierarchy"/>
    <dgm:cxn modelId="{D34FA608-2575-4999-BC25-FD7D221C89E8}" type="presParOf" srcId="{D109CC70-6A96-4A2C-A48C-285E38B95CE7}" destId="{C6647120-3940-4438-9769-1C9DCD0FAD38}" srcOrd="4" destOrd="0" presId="urn:microsoft.com/office/officeart/2008/layout/HorizontalMultiLevelHierarchy"/>
    <dgm:cxn modelId="{AC8ABBD9-B579-406F-8A77-BD6D37DD76A8}" type="presParOf" srcId="{C6647120-3940-4438-9769-1C9DCD0FAD38}" destId="{AE9180D2-2E42-4B61-B969-A73265D0E95B}" srcOrd="0" destOrd="0" presId="urn:microsoft.com/office/officeart/2008/layout/HorizontalMultiLevelHierarchy"/>
    <dgm:cxn modelId="{4F62D9D1-5DA9-4BD2-AA98-50B6357B76F5}" type="presParOf" srcId="{D109CC70-6A96-4A2C-A48C-285E38B95CE7}" destId="{F090475A-418A-4AA9-A643-8153205728CF}" srcOrd="5" destOrd="0" presId="urn:microsoft.com/office/officeart/2008/layout/HorizontalMultiLevelHierarchy"/>
    <dgm:cxn modelId="{95DE3ABB-DB44-48E1-868D-DB696438965F}" type="presParOf" srcId="{F090475A-418A-4AA9-A643-8153205728CF}" destId="{BBDA49E9-7E8A-47E0-A4F0-9442CD7BA173}" srcOrd="0" destOrd="0" presId="urn:microsoft.com/office/officeart/2008/layout/HorizontalMultiLevelHierarchy"/>
    <dgm:cxn modelId="{9258BD0A-5AC8-426B-9624-9873DC3B0538}" type="presParOf" srcId="{F090475A-418A-4AA9-A643-8153205728CF}" destId="{63516204-15CC-4609-B54F-6B838BF0F124}" srcOrd="1" destOrd="0" presId="urn:microsoft.com/office/officeart/2008/layout/HorizontalMultiLevelHierarchy"/>
    <dgm:cxn modelId="{F6C20D95-7462-458A-AA1F-6D1C13DD40C0}" type="presParOf" srcId="{D109CC70-6A96-4A2C-A48C-285E38B95CE7}" destId="{BB4A658C-447C-4489-A7F3-B5578B6B3C70}" srcOrd="6" destOrd="0" presId="urn:microsoft.com/office/officeart/2008/layout/HorizontalMultiLevelHierarchy"/>
    <dgm:cxn modelId="{22BC1D38-6D21-4F6B-A77F-B12F263C0069}" type="presParOf" srcId="{BB4A658C-447C-4489-A7F3-B5578B6B3C70}" destId="{B5032418-FC21-42EA-8058-ED763D0253D5}" srcOrd="0" destOrd="0" presId="urn:microsoft.com/office/officeart/2008/layout/HorizontalMultiLevelHierarchy"/>
    <dgm:cxn modelId="{0A35CA73-89A8-4F93-9E1C-790AA232E312}" type="presParOf" srcId="{D109CC70-6A96-4A2C-A48C-285E38B95CE7}" destId="{19C99069-C2CA-47CB-A8B8-E6A1AFD902E2}" srcOrd="7" destOrd="0" presId="urn:microsoft.com/office/officeart/2008/layout/HorizontalMultiLevelHierarchy"/>
    <dgm:cxn modelId="{04351CF7-5046-4A5A-9F75-F8ADEDB059BF}" type="presParOf" srcId="{19C99069-C2CA-47CB-A8B8-E6A1AFD902E2}" destId="{79E30443-F895-4BFE-BBEF-0E7ADE5F2914}" srcOrd="0" destOrd="0" presId="urn:microsoft.com/office/officeart/2008/layout/HorizontalMultiLevelHierarchy"/>
    <dgm:cxn modelId="{8ABBDB40-446D-4C40-BEB2-4A9346BB117C}" type="presParOf" srcId="{19C99069-C2CA-47CB-A8B8-E6A1AFD902E2}" destId="{5FB27C67-A46A-4999-A3E2-9E919EE34987}" srcOrd="1" destOrd="0" presId="urn:microsoft.com/office/officeart/2008/layout/HorizontalMultiLevelHierarchy"/>
    <dgm:cxn modelId="{803FE895-EE00-4CF8-A3BD-9F6ADF09F535}" type="presParOf" srcId="{D109CC70-6A96-4A2C-A48C-285E38B95CE7}" destId="{924335EF-FB94-47A8-953E-C13024608DAA}" srcOrd="8" destOrd="0" presId="urn:microsoft.com/office/officeart/2008/layout/HorizontalMultiLevelHierarchy"/>
    <dgm:cxn modelId="{C5AF8AB8-8F33-410C-B10F-25B14C93A061}" type="presParOf" srcId="{924335EF-FB94-47A8-953E-C13024608DAA}" destId="{F6AFDA6D-D521-4916-A59C-4D5A98E1DF07}" srcOrd="0" destOrd="0" presId="urn:microsoft.com/office/officeart/2008/layout/HorizontalMultiLevelHierarchy"/>
    <dgm:cxn modelId="{D5763B1A-9F8D-4A4C-BDD2-2A9957B2F62B}" type="presParOf" srcId="{D109CC70-6A96-4A2C-A48C-285E38B95CE7}" destId="{9C164F22-4B86-4AF3-B838-AA0273E69B99}" srcOrd="9" destOrd="0" presId="urn:microsoft.com/office/officeart/2008/layout/HorizontalMultiLevelHierarchy"/>
    <dgm:cxn modelId="{8369B29C-98CD-44BE-BDA6-BE37963720A0}" type="presParOf" srcId="{9C164F22-4B86-4AF3-B838-AA0273E69B99}" destId="{E11F3EEF-D3F2-4CA5-BA7E-D5036FE1E060}" srcOrd="0" destOrd="0" presId="urn:microsoft.com/office/officeart/2008/layout/HorizontalMultiLevelHierarchy"/>
    <dgm:cxn modelId="{E8672E4B-F26D-43E6-90E3-7D61AD2521C2}" type="presParOf" srcId="{9C164F22-4B86-4AF3-B838-AA0273E69B99}" destId="{101EE047-3630-41D9-A60C-F9F49C33760A}" srcOrd="1" destOrd="0" presId="urn:microsoft.com/office/officeart/2008/layout/HorizontalMultiLevelHierarchy"/>
    <dgm:cxn modelId="{947A6942-9A72-4E97-96E7-6714F6E9F278}" type="presParOf" srcId="{D109CC70-6A96-4A2C-A48C-285E38B95CE7}" destId="{5BBA342D-37FA-4A70-BC7B-29D7ADB07169}" srcOrd="10" destOrd="0" presId="urn:microsoft.com/office/officeart/2008/layout/HorizontalMultiLevelHierarchy"/>
    <dgm:cxn modelId="{089953AB-4C2C-4AE6-B15A-8C08C5EDBFAC}" type="presParOf" srcId="{5BBA342D-37FA-4A70-BC7B-29D7ADB07169}" destId="{7D4DCDD4-0F5F-45E8-BE19-DB77ADD402C0}" srcOrd="0" destOrd="0" presId="urn:microsoft.com/office/officeart/2008/layout/HorizontalMultiLevelHierarchy"/>
    <dgm:cxn modelId="{A8FAF51C-C85A-4D7E-9058-0EF3F17E210F}" type="presParOf" srcId="{D109CC70-6A96-4A2C-A48C-285E38B95CE7}" destId="{4FF8B092-1F29-4D16-BE71-8B6A5B27076D}" srcOrd="11" destOrd="0" presId="urn:microsoft.com/office/officeart/2008/layout/HorizontalMultiLevelHierarchy"/>
    <dgm:cxn modelId="{678559C5-DA05-45B0-94A3-8F7719167496}" type="presParOf" srcId="{4FF8B092-1F29-4D16-BE71-8B6A5B27076D}" destId="{53F34E1E-1CCF-473F-8F6E-A4C272FB88BD}" srcOrd="0" destOrd="0" presId="urn:microsoft.com/office/officeart/2008/layout/HorizontalMultiLevelHierarchy"/>
    <dgm:cxn modelId="{E1F447F3-2080-4048-A330-DF8E080B930D}" type="presParOf" srcId="{4FF8B092-1F29-4D16-BE71-8B6A5B27076D}" destId="{F6BCB139-9866-401D-A771-622647099684}" srcOrd="1" destOrd="0" presId="urn:microsoft.com/office/officeart/2008/layout/HorizontalMultiLevelHierarchy"/>
    <dgm:cxn modelId="{05C8D7EC-80A8-4946-BB5A-D1D9CD37FC45}" type="presParOf" srcId="{F6BCB139-9866-401D-A771-622647099684}" destId="{B11C87AD-C27B-4464-824E-6F00A188B4A4}" srcOrd="0" destOrd="0" presId="urn:microsoft.com/office/officeart/2008/layout/HorizontalMultiLevelHierarchy"/>
    <dgm:cxn modelId="{4E610702-E028-4C3F-B620-3F6E9B21DD62}" type="presParOf" srcId="{B11C87AD-C27B-4464-824E-6F00A188B4A4}" destId="{18534CC0-F0C7-4DA1-96A8-709E27A989C1}" srcOrd="0" destOrd="0" presId="urn:microsoft.com/office/officeart/2008/layout/HorizontalMultiLevelHierarchy"/>
    <dgm:cxn modelId="{C2CA9335-C5A2-4407-BB93-FCA09DD7C58E}" type="presParOf" srcId="{F6BCB139-9866-401D-A771-622647099684}" destId="{77929083-3FA2-4861-99C7-597CB015B192}" srcOrd="1" destOrd="0" presId="urn:microsoft.com/office/officeart/2008/layout/HorizontalMultiLevelHierarchy"/>
    <dgm:cxn modelId="{DEFE224E-2A80-4680-A092-630AEDF091C2}" type="presParOf" srcId="{77929083-3FA2-4861-99C7-597CB015B192}" destId="{6282E6A6-F381-4B1E-A146-BBDABE759094}" srcOrd="0" destOrd="0" presId="urn:microsoft.com/office/officeart/2008/layout/HorizontalMultiLevelHierarchy"/>
    <dgm:cxn modelId="{30187D88-1344-4D2D-9006-B04AE2ACF7A1}" type="presParOf" srcId="{77929083-3FA2-4861-99C7-597CB015B192}" destId="{C072B16F-1649-4A00-B949-0A533E397C3D}" srcOrd="1" destOrd="0" presId="urn:microsoft.com/office/officeart/2008/layout/HorizontalMultiLevelHierarchy"/>
    <dgm:cxn modelId="{4D59AB2F-7D47-4D51-B17A-48A9D9EC6D0B}" type="presParOf" srcId="{C072B16F-1649-4A00-B949-0A533E397C3D}" destId="{9356B045-8624-4C14-A7F0-5B5EDBB50AB9}" srcOrd="0" destOrd="0" presId="urn:microsoft.com/office/officeart/2008/layout/HorizontalMultiLevelHierarchy"/>
    <dgm:cxn modelId="{3A05D82F-AE0B-480D-85B4-C810A2D5A95A}" type="presParOf" srcId="{9356B045-8624-4C14-A7F0-5B5EDBB50AB9}" destId="{338FE731-1215-47EB-AE8D-638BADD228F2}" srcOrd="0" destOrd="0" presId="urn:microsoft.com/office/officeart/2008/layout/HorizontalMultiLevelHierarchy"/>
    <dgm:cxn modelId="{7D0532DD-586D-411B-9E0D-E6A7CF5380D7}" type="presParOf" srcId="{C072B16F-1649-4A00-B949-0A533E397C3D}" destId="{57F1CC53-3196-4440-87A4-D8D58087E168}" srcOrd="1" destOrd="0" presId="urn:microsoft.com/office/officeart/2008/layout/HorizontalMultiLevelHierarchy"/>
    <dgm:cxn modelId="{4179A949-CB58-4CFF-B2D5-8E85F520879C}" type="presParOf" srcId="{57F1CC53-3196-4440-87A4-D8D58087E168}" destId="{31D17BB9-5097-413C-88BF-02122D6F39AD}" srcOrd="0" destOrd="0" presId="urn:microsoft.com/office/officeart/2008/layout/HorizontalMultiLevelHierarchy"/>
    <dgm:cxn modelId="{183D64CA-0F7C-4FD0-A16B-55A020B1AA48}" type="presParOf" srcId="{57F1CC53-3196-4440-87A4-D8D58087E168}" destId="{B5B912ED-4B03-47CF-94BF-DE62353331ED}" srcOrd="1" destOrd="0" presId="urn:microsoft.com/office/officeart/2008/layout/HorizontalMultiLevelHierarchy"/>
    <dgm:cxn modelId="{979C9B78-5573-4315-A625-C308A6DB108E}" type="presParOf" srcId="{D109CC70-6A96-4A2C-A48C-285E38B95CE7}" destId="{B614D890-F81F-43E4-BB72-1A15436B7B89}" srcOrd="12" destOrd="0" presId="urn:microsoft.com/office/officeart/2008/layout/HorizontalMultiLevelHierarchy"/>
    <dgm:cxn modelId="{A2D4325B-D9FC-476B-AB50-0DE08626BC43}" type="presParOf" srcId="{B614D890-F81F-43E4-BB72-1A15436B7B89}" destId="{CC41C205-B959-427B-9DB7-17767212BCB2}" srcOrd="0" destOrd="0" presId="urn:microsoft.com/office/officeart/2008/layout/HorizontalMultiLevelHierarchy"/>
    <dgm:cxn modelId="{4D829F84-7C0B-4C7E-A070-0763EBBA5635}" type="presParOf" srcId="{D109CC70-6A96-4A2C-A48C-285E38B95CE7}" destId="{5DE07C58-16DB-49E7-864A-CCA6B859EF0B}" srcOrd="13" destOrd="0" presId="urn:microsoft.com/office/officeart/2008/layout/HorizontalMultiLevelHierarchy"/>
    <dgm:cxn modelId="{4D794718-04FE-41B4-9E50-975CF9D67A73}" type="presParOf" srcId="{5DE07C58-16DB-49E7-864A-CCA6B859EF0B}" destId="{15D93C29-C4C9-4232-94A6-7D2CA0DC35F2}" srcOrd="0" destOrd="0" presId="urn:microsoft.com/office/officeart/2008/layout/HorizontalMultiLevelHierarchy"/>
    <dgm:cxn modelId="{2BF993BF-280B-4294-AED6-7EE8F655880E}" type="presParOf" srcId="{5DE07C58-16DB-49E7-864A-CCA6B859EF0B}" destId="{3D248CCC-BDB3-4790-B5C4-4DEB7CA4393B}" srcOrd="1" destOrd="0" presId="urn:microsoft.com/office/officeart/2008/layout/HorizontalMultiLevelHierarchy"/>
    <dgm:cxn modelId="{FB00AC7E-01D3-4764-9024-43FCA7ED833E}" type="presParOf" srcId="{D109CC70-6A96-4A2C-A48C-285E38B95CE7}" destId="{DCD412B8-D30F-49E2-AFDA-2915036A68F8}" srcOrd="14" destOrd="0" presId="urn:microsoft.com/office/officeart/2008/layout/HorizontalMultiLevelHierarchy"/>
    <dgm:cxn modelId="{C4E928F4-AF6A-439E-9745-F7DF517E1E57}" type="presParOf" srcId="{DCD412B8-D30F-49E2-AFDA-2915036A68F8}" destId="{2277018C-0A9D-4BD2-B91E-06CCF2358A6C}" srcOrd="0" destOrd="0" presId="urn:microsoft.com/office/officeart/2008/layout/HorizontalMultiLevelHierarchy"/>
    <dgm:cxn modelId="{19C82FC9-7EBD-4A54-A0FD-547048DBEAB6}" type="presParOf" srcId="{D109CC70-6A96-4A2C-A48C-285E38B95CE7}" destId="{DDD0A834-016B-45DA-B57B-F94FB89CCE43}" srcOrd="15" destOrd="0" presId="urn:microsoft.com/office/officeart/2008/layout/HorizontalMultiLevelHierarchy"/>
    <dgm:cxn modelId="{E0DD3B76-6815-48CB-9AEB-8F8BEE84F247}" type="presParOf" srcId="{DDD0A834-016B-45DA-B57B-F94FB89CCE43}" destId="{DA950676-5FB2-4ED4-A2BE-2A8CF1CF15EE}" srcOrd="0" destOrd="0" presId="urn:microsoft.com/office/officeart/2008/layout/HorizontalMultiLevelHierarchy"/>
    <dgm:cxn modelId="{37C8D064-6126-4D4C-94AA-C9D17EA0B38D}" type="presParOf" srcId="{DDD0A834-016B-45DA-B57B-F94FB89CCE43}" destId="{A4216385-6227-4706-8F61-CC94E2B7F2F5}" srcOrd="1" destOrd="0" presId="urn:microsoft.com/office/officeart/2008/layout/HorizontalMultiLevelHierarchy"/>
    <dgm:cxn modelId="{FA9183B7-DB5A-4A74-9431-FF5A618F1DA2}" type="presParOf" srcId="{D109CC70-6A96-4A2C-A48C-285E38B95CE7}" destId="{215F0540-00A1-4F5A-8DE6-A448FEAF3875}" srcOrd="16" destOrd="0" presId="urn:microsoft.com/office/officeart/2008/layout/HorizontalMultiLevelHierarchy"/>
    <dgm:cxn modelId="{DF678C1F-43DB-42B6-83FF-F1330CB19D32}" type="presParOf" srcId="{215F0540-00A1-4F5A-8DE6-A448FEAF3875}" destId="{A0DEB27E-667B-448B-A684-E9D4BB4BA205}" srcOrd="0" destOrd="0" presId="urn:microsoft.com/office/officeart/2008/layout/HorizontalMultiLevelHierarchy"/>
    <dgm:cxn modelId="{FED9517E-F2B5-472D-9A94-15B6CE47EB47}" type="presParOf" srcId="{D109CC70-6A96-4A2C-A48C-285E38B95CE7}" destId="{D1DF779C-9EBE-429E-B634-E2F3C52F4748}" srcOrd="17" destOrd="0" presId="urn:microsoft.com/office/officeart/2008/layout/HorizontalMultiLevelHierarchy"/>
    <dgm:cxn modelId="{9DBB14EA-B324-40B6-8A6D-39CB904362E8}" type="presParOf" srcId="{D1DF779C-9EBE-429E-B634-E2F3C52F4748}" destId="{E9C1DF50-E5F6-4E04-99D3-2AAA57FB8D3A}" srcOrd="0" destOrd="0" presId="urn:microsoft.com/office/officeart/2008/layout/HorizontalMultiLevelHierarchy"/>
    <dgm:cxn modelId="{D986310A-22D3-4B61-9CEE-02830047A040}" type="presParOf" srcId="{D1DF779C-9EBE-429E-B634-E2F3C52F4748}" destId="{B7FD4F05-1C4F-4553-A71E-681241ABAB02}" srcOrd="1" destOrd="0" presId="urn:microsoft.com/office/officeart/2008/layout/HorizontalMultiLevelHierarchy"/>
    <dgm:cxn modelId="{7D54551D-67C1-4566-A866-4DE71FB5F58F}" type="presParOf" srcId="{D109CC70-6A96-4A2C-A48C-285E38B95CE7}" destId="{C587CC97-1C51-4512-BB9F-7EFEF61EA696}" srcOrd="18" destOrd="0" presId="urn:microsoft.com/office/officeart/2008/layout/HorizontalMultiLevelHierarchy"/>
    <dgm:cxn modelId="{1D4C3209-4933-4E59-A842-4407AA80DFA9}" type="presParOf" srcId="{C587CC97-1C51-4512-BB9F-7EFEF61EA696}" destId="{E419DBE5-B43C-465B-9AFE-B8F5A30E7630}" srcOrd="0" destOrd="0" presId="urn:microsoft.com/office/officeart/2008/layout/HorizontalMultiLevelHierarchy"/>
    <dgm:cxn modelId="{85A23299-29BE-451D-BCC6-BF4753E9F589}" type="presParOf" srcId="{D109CC70-6A96-4A2C-A48C-285E38B95CE7}" destId="{161F0D76-4C2B-4006-B428-C7D8532EFA25}" srcOrd="19" destOrd="0" presId="urn:microsoft.com/office/officeart/2008/layout/HorizontalMultiLevelHierarchy"/>
    <dgm:cxn modelId="{F4295847-6C0B-4B67-B039-A5C1EB721587}" type="presParOf" srcId="{161F0D76-4C2B-4006-B428-C7D8532EFA25}" destId="{3D5D4567-4EAA-4747-A4F0-0F75E16DF28D}" srcOrd="0" destOrd="0" presId="urn:microsoft.com/office/officeart/2008/layout/HorizontalMultiLevelHierarchy"/>
    <dgm:cxn modelId="{2A279BC9-3ED1-40B6-A79E-815B28636690}" type="presParOf" srcId="{161F0D76-4C2B-4006-B428-C7D8532EFA25}" destId="{888DB597-04CE-4679-ABBD-08FC9CA32CA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25EFDE-CD76-4427-813C-59CD4B4520C6}" type="doc">
      <dgm:prSet loTypeId="urn:microsoft.com/office/officeart/2005/8/layout/bProcess3" loCatId="process" qsTypeId="urn:microsoft.com/office/officeart/2005/8/quickstyle/simple1" qsCatId="simple" csTypeId="urn:microsoft.com/office/officeart/2005/8/colors/accent1_2" csCatId="accent1" phldr="1"/>
      <dgm:spPr/>
    </dgm:pt>
    <dgm:pt modelId="{6AB90F4E-DA87-44C2-89E4-2CBA646D8E65}">
      <dgm:prSet phldrT="[Text]" custT="1"/>
      <dgm:spPr/>
      <dgm:t>
        <a:bodyPr/>
        <a:lstStyle/>
        <a:p>
          <a:r>
            <a:rPr lang="en-GB" sz="1200" dirty="0" smtClean="0"/>
            <a:t>19</a:t>
          </a:r>
          <a:r>
            <a:rPr lang="en-GB" sz="1200" baseline="30000" dirty="0" smtClean="0"/>
            <a:t>th</a:t>
          </a:r>
          <a:r>
            <a:rPr lang="en-GB" sz="1200" dirty="0" smtClean="0"/>
            <a:t> century:  Safe drinking water and sewage disposal </a:t>
          </a:r>
          <a:endParaRPr lang="en-GB" sz="1200" dirty="0"/>
        </a:p>
      </dgm:t>
    </dgm:pt>
    <dgm:pt modelId="{931D130B-4970-4228-970A-738A6399BC94}" type="parTrans" cxnId="{9001CA82-CE10-48F1-94F6-63DF26358FFD}">
      <dgm:prSet/>
      <dgm:spPr/>
      <dgm:t>
        <a:bodyPr/>
        <a:lstStyle/>
        <a:p>
          <a:endParaRPr lang="en-GB"/>
        </a:p>
      </dgm:t>
    </dgm:pt>
    <dgm:pt modelId="{D2982EBC-80F9-44F6-922C-E2FEC7EDFAAE}" type="sibTrans" cxnId="{9001CA82-CE10-48F1-94F6-63DF26358FFD}">
      <dgm:prSet/>
      <dgm:spPr/>
      <dgm:t>
        <a:bodyPr/>
        <a:lstStyle/>
        <a:p>
          <a:endParaRPr lang="en-GB"/>
        </a:p>
      </dgm:t>
    </dgm:pt>
    <dgm:pt modelId="{CE20C667-A16F-4BFB-A06F-AA883D7B5EFE}">
      <dgm:prSet phldrT="[Text]" custT="1"/>
      <dgm:spPr/>
      <dgm:t>
        <a:bodyPr/>
        <a:lstStyle/>
        <a:p>
          <a:r>
            <a:rPr lang="en-GB" sz="1400" dirty="0" smtClean="0"/>
            <a:t>1928: Penicillin discovered </a:t>
          </a:r>
          <a:endParaRPr lang="en-GB" sz="1400" dirty="0"/>
        </a:p>
      </dgm:t>
    </dgm:pt>
    <dgm:pt modelId="{5A42EB06-0339-4434-97BE-E21D09A355B7}" type="parTrans" cxnId="{BA3B09D6-10DA-42C2-A0B3-7FC9C21243A5}">
      <dgm:prSet/>
      <dgm:spPr/>
      <dgm:t>
        <a:bodyPr/>
        <a:lstStyle/>
        <a:p>
          <a:endParaRPr lang="en-GB"/>
        </a:p>
      </dgm:t>
    </dgm:pt>
    <dgm:pt modelId="{509D76D5-D01D-43B0-8F48-EA7A95FEA954}" type="sibTrans" cxnId="{BA3B09D6-10DA-42C2-A0B3-7FC9C21243A5}">
      <dgm:prSet/>
      <dgm:spPr/>
      <dgm:t>
        <a:bodyPr/>
        <a:lstStyle/>
        <a:p>
          <a:endParaRPr lang="en-GB"/>
        </a:p>
      </dgm:t>
    </dgm:pt>
    <dgm:pt modelId="{97F2CC00-4981-421D-813F-1F726E979AC0}">
      <dgm:prSet phldrT="[Text]" custT="1"/>
      <dgm:spPr/>
      <dgm:t>
        <a:bodyPr/>
        <a:lstStyle/>
        <a:p>
          <a:r>
            <a:rPr lang="en-GB" sz="1400" dirty="0" smtClean="0"/>
            <a:t>1945: Fluoride added to water to prevent tooth decay </a:t>
          </a:r>
          <a:endParaRPr lang="en-GB" sz="1400" dirty="0"/>
        </a:p>
      </dgm:t>
    </dgm:pt>
    <dgm:pt modelId="{B8604DB8-1A88-4FC9-B1FF-2189BD4AFB81}" type="parTrans" cxnId="{BA942F61-37F5-43DF-B183-F1A9E4C82C55}">
      <dgm:prSet/>
      <dgm:spPr/>
      <dgm:t>
        <a:bodyPr/>
        <a:lstStyle/>
        <a:p>
          <a:endParaRPr lang="en-GB"/>
        </a:p>
      </dgm:t>
    </dgm:pt>
    <dgm:pt modelId="{83E649B5-ED51-4EDA-92A4-66DB7A6CF173}" type="sibTrans" cxnId="{BA942F61-37F5-43DF-B183-F1A9E4C82C55}">
      <dgm:prSet/>
      <dgm:spPr/>
      <dgm:t>
        <a:bodyPr/>
        <a:lstStyle/>
        <a:p>
          <a:endParaRPr lang="en-GB"/>
        </a:p>
      </dgm:t>
    </dgm:pt>
    <dgm:pt modelId="{8E36F60A-FE45-427E-949A-C2C380DF9C14}">
      <dgm:prSet phldrT="[Text]" custT="1"/>
      <dgm:spPr/>
      <dgm:t>
        <a:bodyPr/>
        <a:lstStyle/>
        <a:p>
          <a:r>
            <a:rPr lang="en-GB" sz="1200" dirty="0" smtClean="0"/>
            <a:t>1796: First vaccine developed </a:t>
          </a:r>
          <a:endParaRPr lang="en-GB" sz="1200" dirty="0"/>
        </a:p>
      </dgm:t>
    </dgm:pt>
    <dgm:pt modelId="{E0622768-1EAF-47B4-8ECC-F035EF9C6BC6}" type="parTrans" cxnId="{75751370-3B1B-4A6E-90F3-10E7C3D6D4C7}">
      <dgm:prSet/>
      <dgm:spPr/>
      <dgm:t>
        <a:bodyPr/>
        <a:lstStyle/>
        <a:p>
          <a:endParaRPr lang="en-GB"/>
        </a:p>
      </dgm:t>
    </dgm:pt>
    <dgm:pt modelId="{41FB86CB-CCAF-4985-8A48-3BD4413BFA6C}" type="sibTrans" cxnId="{75751370-3B1B-4A6E-90F3-10E7C3D6D4C7}">
      <dgm:prSet/>
      <dgm:spPr/>
      <dgm:t>
        <a:bodyPr/>
        <a:lstStyle/>
        <a:p>
          <a:endParaRPr lang="en-GB"/>
        </a:p>
      </dgm:t>
    </dgm:pt>
    <dgm:pt modelId="{5FE554C6-92EE-4E28-BCC1-672558451583}">
      <dgm:prSet phldrT="[Text]" custT="1"/>
      <dgm:spPr/>
      <dgm:t>
        <a:bodyPr/>
        <a:lstStyle/>
        <a:p>
          <a:r>
            <a:rPr lang="en-GB" sz="1400" dirty="0" smtClean="0"/>
            <a:t>1977: Smallpox is eradicated worldwide</a:t>
          </a:r>
          <a:endParaRPr lang="en-GB" sz="1400" dirty="0"/>
        </a:p>
      </dgm:t>
    </dgm:pt>
    <dgm:pt modelId="{DC721AF6-CE8C-4D1F-A352-4E9AE7CAEAED}" type="parTrans" cxnId="{3A877127-867A-47B0-BA01-699FA27D0437}">
      <dgm:prSet/>
      <dgm:spPr/>
      <dgm:t>
        <a:bodyPr/>
        <a:lstStyle/>
        <a:p>
          <a:endParaRPr lang="en-GB"/>
        </a:p>
      </dgm:t>
    </dgm:pt>
    <dgm:pt modelId="{EE0A59AE-7FE1-4EB6-BAC7-32FB18498574}" type="sibTrans" cxnId="{3A877127-867A-47B0-BA01-699FA27D0437}">
      <dgm:prSet/>
      <dgm:spPr/>
      <dgm:t>
        <a:bodyPr/>
        <a:lstStyle/>
        <a:p>
          <a:endParaRPr lang="en-GB"/>
        </a:p>
      </dgm:t>
    </dgm:pt>
    <dgm:pt modelId="{F17F22A6-694B-4A1C-9143-AE1072CE8EB3}">
      <dgm:prSet phldrT="[Text]" custT="1"/>
      <dgm:spPr/>
      <dgm:t>
        <a:bodyPr/>
        <a:lstStyle/>
        <a:p>
          <a:r>
            <a:rPr lang="en-GB" sz="1400" dirty="0" smtClean="0"/>
            <a:t>1983: HIV discovered</a:t>
          </a:r>
          <a:endParaRPr lang="en-GB" sz="1400" dirty="0"/>
        </a:p>
      </dgm:t>
    </dgm:pt>
    <dgm:pt modelId="{A4868BB8-90FC-4449-8101-5F45B1BBF26A}" type="parTrans" cxnId="{D300D10A-40D4-479B-B5B8-5095C39C7D30}">
      <dgm:prSet/>
      <dgm:spPr/>
      <dgm:t>
        <a:bodyPr/>
        <a:lstStyle/>
        <a:p>
          <a:endParaRPr lang="en-GB"/>
        </a:p>
      </dgm:t>
    </dgm:pt>
    <dgm:pt modelId="{CEB58C8C-26AF-44D7-B94C-B731D155F834}" type="sibTrans" cxnId="{D300D10A-40D4-479B-B5B8-5095C39C7D30}">
      <dgm:prSet/>
      <dgm:spPr/>
      <dgm:t>
        <a:bodyPr/>
        <a:lstStyle/>
        <a:p>
          <a:endParaRPr lang="en-GB"/>
        </a:p>
      </dgm:t>
    </dgm:pt>
    <dgm:pt modelId="{42F865F8-B757-4E61-B92E-37541045A6CF}">
      <dgm:prSet phldrT="[Text]" custT="1"/>
      <dgm:spPr/>
      <dgm:t>
        <a:bodyPr/>
        <a:lstStyle/>
        <a:p>
          <a:r>
            <a:rPr lang="en-GB" sz="1400" dirty="0" smtClean="0"/>
            <a:t>2008: Climate Change Act</a:t>
          </a:r>
          <a:endParaRPr lang="en-GB" sz="1400" dirty="0"/>
        </a:p>
      </dgm:t>
    </dgm:pt>
    <dgm:pt modelId="{8E2CAAC8-43F5-406C-B5C8-D971AD91F53F}" type="parTrans" cxnId="{A6B37702-B7C4-4415-A811-BC7C27F40FBC}">
      <dgm:prSet/>
      <dgm:spPr/>
      <dgm:t>
        <a:bodyPr/>
        <a:lstStyle/>
        <a:p>
          <a:endParaRPr lang="en-GB"/>
        </a:p>
      </dgm:t>
    </dgm:pt>
    <dgm:pt modelId="{E0999AE3-F0D5-4D6E-B4A8-989E2E7783A5}" type="sibTrans" cxnId="{A6B37702-B7C4-4415-A811-BC7C27F40FBC}">
      <dgm:prSet/>
      <dgm:spPr/>
      <dgm:t>
        <a:bodyPr/>
        <a:lstStyle/>
        <a:p>
          <a:endParaRPr lang="en-GB"/>
        </a:p>
      </dgm:t>
    </dgm:pt>
    <dgm:pt modelId="{825FBF82-8E8B-4AA7-8219-B7456324D3AC}">
      <dgm:prSet phldrT="[Text]" custT="1"/>
      <dgm:spPr/>
      <dgm:t>
        <a:bodyPr/>
        <a:lstStyle/>
        <a:p>
          <a:r>
            <a:rPr lang="en-GB" sz="1400" dirty="0" smtClean="0"/>
            <a:t>2020: Covid-19 pandemic </a:t>
          </a:r>
          <a:endParaRPr lang="en-GB" sz="1400" dirty="0"/>
        </a:p>
      </dgm:t>
    </dgm:pt>
    <dgm:pt modelId="{936035B6-B0D6-44D7-B1DF-D9BF46AB5E22}" type="parTrans" cxnId="{BA826CE0-8823-477B-81A5-EE03C9CB436F}">
      <dgm:prSet/>
      <dgm:spPr/>
      <dgm:t>
        <a:bodyPr/>
        <a:lstStyle/>
        <a:p>
          <a:endParaRPr lang="en-GB"/>
        </a:p>
      </dgm:t>
    </dgm:pt>
    <dgm:pt modelId="{09E9887D-E797-4CC7-A37A-9F9096A147CB}" type="sibTrans" cxnId="{BA826CE0-8823-477B-81A5-EE03C9CB436F}">
      <dgm:prSet/>
      <dgm:spPr/>
      <dgm:t>
        <a:bodyPr/>
        <a:lstStyle/>
        <a:p>
          <a:endParaRPr lang="en-GB"/>
        </a:p>
      </dgm:t>
    </dgm:pt>
    <dgm:pt modelId="{AF783CBC-4F6A-4ED0-8F3B-5AE644CCD774}">
      <dgm:prSet phldrT="[Text]" custT="1"/>
      <dgm:spPr/>
      <dgm:t>
        <a:bodyPr/>
        <a:lstStyle/>
        <a:p>
          <a:r>
            <a:rPr lang="en-GB" sz="1400" dirty="0" smtClean="0"/>
            <a:t>2007: Indoor smoking ban </a:t>
          </a:r>
          <a:endParaRPr lang="en-GB" sz="1400" dirty="0"/>
        </a:p>
      </dgm:t>
    </dgm:pt>
    <dgm:pt modelId="{8887D491-593D-4369-AA55-EAA40B7EA431}" type="parTrans" cxnId="{85E28A07-DA13-4F87-A3E5-1C2844CF89C6}">
      <dgm:prSet/>
      <dgm:spPr/>
      <dgm:t>
        <a:bodyPr/>
        <a:lstStyle/>
        <a:p>
          <a:endParaRPr lang="en-GB"/>
        </a:p>
      </dgm:t>
    </dgm:pt>
    <dgm:pt modelId="{B43C4694-5D64-42D4-AED6-6FB6ED05DEDC}" type="sibTrans" cxnId="{85E28A07-DA13-4F87-A3E5-1C2844CF89C6}">
      <dgm:prSet/>
      <dgm:spPr/>
      <dgm:t>
        <a:bodyPr/>
        <a:lstStyle/>
        <a:p>
          <a:endParaRPr lang="en-GB"/>
        </a:p>
      </dgm:t>
    </dgm:pt>
    <dgm:pt modelId="{547029AD-49C8-4077-853F-9458F742C6F9}" type="pres">
      <dgm:prSet presAssocID="{E825EFDE-CD76-4427-813C-59CD4B4520C6}" presName="Name0" presStyleCnt="0">
        <dgm:presLayoutVars>
          <dgm:dir/>
          <dgm:resizeHandles val="exact"/>
        </dgm:presLayoutVars>
      </dgm:prSet>
      <dgm:spPr/>
    </dgm:pt>
    <dgm:pt modelId="{64CE2DEA-8ECC-4E36-AEA2-53C1DB712648}" type="pres">
      <dgm:prSet presAssocID="{8E36F60A-FE45-427E-949A-C2C380DF9C14}" presName="node" presStyleLbl="node1" presStyleIdx="0" presStyleCnt="9">
        <dgm:presLayoutVars>
          <dgm:bulletEnabled val="1"/>
        </dgm:presLayoutVars>
      </dgm:prSet>
      <dgm:spPr/>
      <dgm:t>
        <a:bodyPr/>
        <a:lstStyle/>
        <a:p>
          <a:endParaRPr lang="en-GB"/>
        </a:p>
      </dgm:t>
    </dgm:pt>
    <dgm:pt modelId="{A424D884-C4DF-4CF6-A2FD-AAA1241BF3A0}" type="pres">
      <dgm:prSet presAssocID="{41FB86CB-CCAF-4985-8A48-3BD4413BFA6C}" presName="sibTrans" presStyleLbl="sibTrans1D1" presStyleIdx="0" presStyleCnt="8"/>
      <dgm:spPr/>
      <dgm:t>
        <a:bodyPr/>
        <a:lstStyle/>
        <a:p>
          <a:endParaRPr lang="en-GB"/>
        </a:p>
      </dgm:t>
    </dgm:pt>
    <dgm:pt modelId="{65AD4352-8B3D-42F7-BB8C-CC700B0F6945}" type="pres">
      <dgm:prSet presAssocID="{41FB86CB-CCAF-4985-8A48-3BD4413BFA6C}" presName="connectorText" presStyleLbl="sibTrans1D1" presStyleIdx="0" presStyleCnt="8"/>
      <dgm:spPr/>
      <dgm:t>
        <a:bodyPr/>
        <a:lstStyle/>
        <a:p>
          <a:endParaRPr lang="en-GB"/>
        </a:p>
      </dgm:t>
    </dgm:pt>
    <dgm:pt modelId="{B0AE2311-EBCD-429E-AB22-EEC0742A2474}" type="pres">
      <dgm:prSet presAssocID="{6AB90F4E-DA87-44C2-89E4-2CBA646D8E65}" presName="node" presStyleLbl="node1" presStyleIdx="1" presStyleCnt="9" custLinFactNeighborX="1224" custLinFactNeighborY="-11">
        <dgm:presLayoutVars>
          <dgm:bulletEnabled val="1"/>
        </dgm:presLayoutVars>
      </dgm:prSet>
      <dgm:spPr/>
      <dgm:t>
        <a:bodyPr/>
        <a:lstStyle/>
        <a:p>
          <a:endParaRPr lang="en-GB"/>
        </a:p>
      </dgm:t>
    </dgm:pt>
    <dgm:pt modelId="{6A7929A1-92B7-4E5A-8A51-8440690EF5D7}" type="pres">
      <dgm:prSet presAssocID="{D2982EBC-80F9-44F6-922C-E2FEC7EDFAAE}" presName="sibTrans" presStyleLbl="sibTrans1D1" presStyleIdx="1" presStyleCnt="8"/>
      <dgm:spPr/>
      <dgm:t>
        <a:bodyPr/>
        <a:lstStyle/>
        <a:p>
          <a:endParaRPr lang="en-GB"/>
        </a:p>
      </dgm:t>
    </dgm:pt>
    <dgm:pt modelId="{AA9B7ADD-5DFC-43C1-A0C8-803BD0A74F32}" type="pres">
      <dgm:prSet presAssocID="{D2982EBC-80F9-44F6-922C-E2FEC7EDFAAE}" presName="connectorText" presStyleLbl="sibTrans1D1" presStyleIdx="1" presStyleCnt="8"/>
      <dgm:spPr/>
      <dgm:t>
        <a:bodyPr/>
        <a:lstStyle/>
        <a:p>
          <a:endParaRPr lang="en-GB"/>
        </a:p>
      </dgm:t>
    </dgm:pt>
    <dgm:pt modelId="{7A754EC0-4D75-40D1-9FF3-2B84721970FD}" type="pres">
      <dgm:prSet presAssocID="{CE20C667-A16F-4BFB-A06F-AA883D7B5EFE}" presName="node" presStyleLbl="node1" presStyleIdx="2" presStyleCnt="9">
        <dgm:presLayoutVars>
          <dgm:bulletEnabled val="1"/>
        </dgm:presLayoutVars>
      </dgm:prSet>
      <dgm:spPr/>
      <dgm:t>
        <a:bodyPr/>
        <a:lstStyle/>
        <a:p>
          <a:endParaRPr lang="en-GB"/>
        </a:p>
      </dgm:t>
    </dgm:pt>
    <dgm:pt modelId="{C10BE1B1-0D1F-4AC6-9AEF-9B64E6B7B552}" type="pres">
      <dgm:prSet presAssocID="{509D76D5-D01D-43B0-8F48-EA7A95FEA954}" presName="sibTrans" presStyleLbl="sibTrans1D1" presStyleIdx="2" presStyleCnt="8"/>
      <dgm:spPr/>
      <dgm:t>
        <a:bodyPr/>
        <a:lstStyle/>
        <a:p>
          <a:endParaRPr lang="en-GB"/>
        </a:p>
      </dgm:t>
    </dgm:pt>
    <dgm:pt modelId="{10A20EE0-305D-4760-9435-78CC7A9943B9}" type="pres">
      <dgm:prSet presAssocID="{509D76D5-D01D-43B0-8F48-EA7A95FEA954}" presName="connectorText" presStyleLbl="sibTrans1D1" presStyleIdx="2" presStyleCnt="8"/>
      <dgm:spPr/>
      <dgm:t>
        <a:bodyPr/>
        <a:lstStyle/>
        <a:p>
          <a:endParaRPr lang="en-GB"/>
        </a:p>
      </dgm:t>
    </dgm:pt>
    <dgm:pt modelId="{1A749810-ADA7-473E-88E4-56E4B2F7CCD8}" type="pres">
      <dgm:prSet presAssocID="{97F2CC00-4981-421D-813F-1F726E979AC0}" presName="node" presStyleLbl="node1" presStyleIdx="3" presStyleCnt="9">
        <dgm:presLayoutVars>
          <dgm:bulletEnabled val="1"/>
        </dgm:presLayoutVars>
      </dgm:prSet>
      <dgm:spPr/>
      <dgm:t>
        <a:bodyPr/>
        <a:lstStyle/>
        <a:p>
          <a:endParaRPr lang="en-GB"/>
        </a:p>
      </dgm:t>
    </dgm:pt>
    <dgm:pt modelId="{06F8A818-3F90-469D-8A63-966466918FD1}" type="pres">
      <dgm:prSet presAssocID="{83E649B5-ED51-4EDA-92A4-66DB7A6CF173}" presName="sibTrans" presStyleLbl="sibTrans1D1" presStyleIdx="3" presStyleCnt="8"/>
      <dgm:spPr/>
      <dgm:t>
        <a:bodyPr/>
        <a:lstStyle/>
        <a:p>
          <a:endParaRPr lang="en-GB"/>
        </a:p>
      </dgm:t>
    </dgm:pt>
    <dgm:pt modelId="{00963359-2F4E-428D-B89C-39E905696C87}" type="pres">
      <dgm:prSet presAssocID="{83E649B5-ED51-4EDA-92A4-66DB7A6CF173}" presName="connectorText" presStyleLbl="sibTrans1D1" presStyleIdx="3" presStyleCnt="8"/>
      <dgm:spPr/>
      <dgm:t>
        <a:bodyPr/>
        <a:lstStyle/>
        <a:p>
          <a:endParaRPr lang="en-GB"/>
        </a:p>
      </dgm:t>
    </dgm:pt>
    <dgm:pt modelId="{6B902A13-C2C5-47C2-8559-685BFB15D773}" type="pres">
      <dgm:prSet presAssocID="{5FE554C6-92EE-4E28-BCC1-672558451583}" presName="node" presStyleLbl="node1" presStyleIdx="4" presStyleCnt="9">
        <dgm:presLayoutVars>
          <dgm:bulletEnabled val="1"/>
        </dgm:presLayoutVars>
      </dgm:prSet>
      <dgm:spPr/>
      <dgm:t>
        <a:bodyPr/>
        <a:lstStyle/>
        <a:p>
          <a:endParaRPr lang="en-GB"/>
        </a:p>
      </dgm:t>
    </dgm:pt>
    <dgm:pt modelId="{D70541D5-E95A-4D57-BAFA-58264E2D323B}" type="pres">
      <dgm:prSet presAssocID="{EE0A59AE-7FE1-4EB6-BAC7-32FB18498574}" presName="sibTrans" presStyleLbl="sibTrans1D1" presStyleIdx="4" presStyleCnt="8"/>
      <dgm:spPr/>
      <dgm:t>
        <a:bodyPr/>
        <a:lstStyle/>
        <a:p>
          <a:endParaRPr lang="en-GB"/>
        </a:p>
      </dgm:t>
    </dgm:pt>
    <dgm:pt modelId="{A2170C87-12A0-4CE1-B625-F7D0769A84BA}" type="pres">
      <dgm:prSet presAssocID="{EE0A59AE-7FE1-4EB6-BAC7-32FB18498574}" presName="connectorText" presStyleLbl="sibTrans1D1" presStyleIdx="4" presStyleCnt="8"/>
      <dgm:spPr/>
      <dgm:t>
        <a:bodyPr/>
        <a:lstStyle/>
        <a:p>
          <a:endParaRPr lang="en-GB"/>
        </a:p>
      </dgm:t>
    </dgm:pt>
    <dgm:pt modelId="{94BCC9F7-0CE0-4D71-8C68-1FA85EA5524B}" type="pres">
      <dgm:prSet presAssocID="{F17F22A6-694B-4A1C-9143-AE1072CE8EB3}" presName="node" presStyleLbl="node1" presStyleIdx="5" presStyleCnt="9">
        <dgm:presLayoutVars>
          <dgm:bulletEnabled val="1"/>
        </dgm:presLayoutVars>
      </dgm:prSet>
      <dgm:spPr/>
      <dgm:t>
        <a:bodyPr/>
        <a:lstStyle/>
        <a:p>
          <a:endParaRPr lang="en-GB"/>
        </a:p>
      </dgm:t>
    </dgm:pt>
    <dgm:pt modelId="{E1E1A755-AE50-46AF-9376-4C6EF4DD7763}" type="pres">
      <dgm:prSet presAssocID="{CEB58C8C-26AF-44D7-B94C-B731D155F834}" presName="sibTrans" presStyleLbl="sibTrans1D1" presStyleIdx="5" presStyleCnt="8"/>
      <dgm:spPr/>
      <dgm:t>
        <a:bodyPr/>
        <a:lstStyle/>
        <a:p>
          <a:endParaRPr lang="en-GB"/>
        </a:p>
      </dgm:t>
    </dgm:pt>
    <dgm:pt modelId="{82B0360E-F7C1-487D-82BB-4E331881121D}" type="pres">
      <dgm:prSet presAssocID="{CEB58C8C-26AF-44D7-B94C-B731D155F834}" presName="connectorText" presStyleLbl="sibTrans1D1" presStyleIdx="5" presStyleCnt="8"/>
      <dgm:spPr/>
      <dgm:t>
        <a:bodyPr/>
        <a:lstStyle/>
        <a:p>
          <a:endParaRPr lang="en-GB"/>
        </a:p>
      </dgm:t>
    </dgm:pt>
    <dgm:pt modelId="{5DAB302F-9830-43AF-8E96-4B68CADB04E5}" type="pres">
      <dgm:prSet presAssocID="{AF783CBC-4F6A-4ED0-8F3B-5AE644CCD774}" presName="node" presStyleLbl="node1" presStyleIdx="6" presStyleCnt="9">
        <dgm:presLayoutVars>
          <dgm:bulletEnabled val="1"/>
        </dgm:presLayoutVars>
      </dgm:prSet>
      <dgm:spPr/>
      <dgm:t>
        <a:bodyPr/>
        <a:lstStyle/>
        <a:p>
          <a:endParaRPr lang="en-GB"/>
        </a:p>
      </dgm:t>
    </dgm:pt>
    <dgm:pt modelId="{1648D639-5F15-45B1-B4B2-AE76C8C17660}" type="pres">
      <dgm:prSet presAssocID="{B43C4694-5D64-42D4-AED6-6FB6ED05DEDC}" presName="sibTrans" presStyleLbl="sibTrans1D1" presStyleIdx="6" presStyleCnt="8"/>
      <dgm:spPr/>
      <dgm:t>
        <a:bodyPr/>
        <a:lstStyle/>
        <a:p>
          <a:endParaRPr lang="en-GB"/>
        </a:p>
      </dgm:t>
    </dgm:pt>
    <dgm:pt modelId="{25B40025-0D3F-4212-B3FB-9894BAA55B14}" type="pres">
      <dgm:prSet presAssocID="{B43C4694-5D64-42D4-AED6-6FB6ED05DEDC}" presName="connectorText" presStyleLbl="sibTrans1D1" presStyleIdx="6" presStyleCnt="8"/>
      <dgm:spPr/>
      <dgm:t>
        <a:bodyPr/>
        <a:lstStyle/>
        <a:p>
          <a:endParaRPr lang="en-GB"/>
        </a:p>
      </dgm:t>
    </dgm:pt>
    <dgm:pt modelId="{49FEE6EE-E23F-42DE-9C46-D08D849B5455}" type="pres">
      <dgm:prSet presAssocID="{42F865F8-B757-4E61-B92E-37541045A6CF}" presName="node" presStyleLbl="node1" presStyleIdx="7" presStyleCnt="9">
        <dgm:presLayoutVars>
          <dgm:bulletEnabled val="1"/>
        </dgm:presLayoutVars>
      </dgm:prSet>
      <dgm:spPr/>
      <dgm:t>
        <a:bodyPr/>
        <a:lstStyle/>
        <a:p>
          <a:endParaRPr lang="en-GB"/>
        </a:p>
      </dgm:t>
    </dgm:pt>
    <dgm:pt modelId="{406221FF-5649-4DD4-839B-8A6529CC490E}" type="pres">
      <dgm:prSet presAssocID="{E0999AE3-F0D5-4D6E-B4A8-989E2E7783A5}" presName="sibTrans" presStyleLbl="sibTrans1D1" presStyleIdx="7" presStyleCnt="8"/>
      <dgm:spPr/>
      <dgm:t>
        <a:bodyPr/>
        <a:lstStyle/>
        <a:p>
          <a:endParaRPr lang="en-GB"/>
        </a:p>
      </dgm:t>
    </dgm:pt>
    <dgm:pt modelId="{2B1CCBA7-4E19-48A4-9129-6FCC0F5FCDB6}" type="pres">
      <dgm:prSet presAssocID="{E0999AE3-F0D5-4D6E-B4A8-989E2E7783A5}" presName="connectorText" presStyleLbl="sibTrans1D1" presStyleIdx="7" presStyleCnt="8"/>
      <dgm:spPr/>
      <dgm:t>
        <a:bodyPr/>
        <a:lstStyle/>
        <a:p>
          <a:endParaRPr lang="en-GB"/>
        </a:p>
      </dgm:t>
    </dgm:pt>
    <dgm:pt modelId="{42F5C663-C4E3-4BDA-B9C5-09BF2BDC6C5D}" type="pres">
      <dgm:prSet presAssocID="{825FBF82-8E8B-4AA7-8219-B7456324D3AC}" presName="node" presStyleLbl="node1" presStyleIdx="8" presStyleCnt="9">
        <dgm:presLayoutVars>
          <dgm:bulletEnabled val="1"/>
        </dgm:presLayoutVars>
      </dgm:prSet>
      <dgm:spPr/>
      <dgm:t>
        <a:bodyPr/>
        <a:lstStyle/>
        <a:p>
          <a:endParaRPr lang="en-GB"/>
        </a:p>
      </dgm:t>
    </dgm:pt>
  </dgm:ptLst>
  <dgm:cxnLst>
    <dgm:cxn modelId="{BA826CE0-8823-477B-81A5-EE03C9CB436F}" srcId="{E825EFDE-CD76-4427-813C-59CD4B4520C6}" destId="{825FBF82-8E8B-4AA7-8219-B7456324D3AC}" srcOrd="8" destOrd="0" parTransId="{936035B6-B0D6-44D7-B1DF-D9BF46AB5E22}" sibTransId="{09E9887D-E797-4CC7-A37A-9F9096A147CB}"/>
    <dgm:cxn modelId="{15EB9224-D79B-4ABB-A869-1ABE8471434A}" type="presOf" srcId="{AF783CBC-4F6A-4ED0-8F3B-5AE644CCD774}" destId="{5DAB302F-9830-43AF-8E96-4B68CADB04E5}" srcOrd="0" destOrd="0" presId="urn:microsoft.com/office/officeart/2005/8/layout/bProcess3"/>
    <dgm:cxn modelId="{BA942F61-37F5-43DF-B183-F1A9E4C82C55}" srcId="{E825EFDE-CD76-4427-813C-59CD4B4520C6}" destId="{97F2CC00-4981-421D-813F-1F726E979AC0}" srcOrd="3" destOrd="0" parTransId="{B8604DB8-1A88-4FC9-B1FF-2189BD4AFB81}" sibTransId="{83E649B5-ED51-4EDA-92A4-66DB7A6CF173}"/>
    <dgm:cxn modelId="{A60489EA-FF8F-41B3-95E8-77EDD8E7AEEE}" type="presOf" srcId="{EE0A59AE-7FE1-4EB6-BAC7-32FB18498574}" destId="{D70541D5-E95A-4D57-BAFA-58264E2D323B}" srcOrd="0" destOrd="0" presId="urn:microsoft.com/office/officeart/2005/8/layout/bProcess3"/>
    <dgm:cxn modelId="{3FC50DAA-F421-4635-AC7B-D6B44D786485}" type="presOf" srcId="{D2982EBC-80F9-44F6-922C-E2FEC7EDFAAE}" destId="{AA9B7ADD-5DFC-43C1-A0C8-803BD0A74F32}" srcOrd="1" destOrd="0" presId="urn:microsoft.com/office/officeart/2005/8/layout/bProcess3"/>
    <dgm:cxn modelId="{3A877127-867A-47B0-BA01-699FA27D0437}" srcId="{E825EFDE-CD76-4427-813C-59CD4B4520C6}" destId="{5FE554C6-92EE-4E28-BCC1-672558451583}" srcOrd="4" destOrd="0" parTransId="{DC721AF6-CE8C-4D1F-A352-4E9AE7CAEAED}" sibTransId="{EE0A59AE-7FE1-4EB6-BAC7-32FB18498574}"/>
    <dgm:cxn modelId="{D300D10A-40D4-479B-B5B8-5095C39C7D30}" srcId="{E825EFDE-CD76-4427-813C-59CD4B4520C6}" destId="{F17F22A6-694B-4A1C-9143-AE1072CE8EB3}" srcOrd="5" destOrd="0" parTransId="{A4868BB8-90FC-4449-8101-5F45B1BBF26A}" sibTransId="{CEB58C8C-26AF-44D7-B94C-B731D155F834}"/>
    <dgm:cxn modelId="{C862D836-335A-4F9B-8A40-BBA0D3EF68B4}" type="presOf" srcId="{E825EFDE-CD76-4427-813C-59CD4B4520C6}" destId="{547029AD-49C8-4077-853F-9458F742C6F9}" srcOrd="0" destOrd="0" presId="urn:microsoft.com/office/officeart/2005/8/layout/bProcess3"/>
    <dgm:cxn modelId="{DA09DB02-BB3D-4013-AC15-3E3C8F81C3C1}" type="presOf" srcId="{CE20C667-A16F-4BFB-A06F-AA883D7B5EFE}" destId="{7A754EC0-4D75-40D1-9FF3-2B84721970FD}" srcOrd="0" destOrd="0" presId="urn:microsoft.com/office/officeart/2005/8/layout/bProcess3"/>
    <dgm:cxn modelId="{054CF56A-253F-47B6-A559-382D09E9D927}" type="presOf" srcId="{83E649B5-ED51-4EDA-92A4-66DB7A6CF173}" destId="{06F8A818-3F90-469D-8A63-966466918FD1}" srcOrd="0" destOrd="0" presId="urn:microsoft.com/office/officeart/2005/8/layout/bProcess3"/>
    <dgm:cxn modelId="{397CA25E-085A-4654-B2FF-4279611F7038}" type="presOf" srcId="{EE0A59AE-7FE1-4EB6-BAC7-32FB18498574}" destId="{A2170C87-12A0-4CE1-B625-F7D0769A84BA}" srcOrd="1" destOrd="0" presId="urn:microsoft.com/office/officeart/2005/8/layout/bProcess3"/>
    <dgm:cxn modelId="{3CD92078-3FFA-410D-81E3-462530C67724}" type="presOf" srcId="{83E649B5-ED51-4EDA-92A4-66DB7A6CF173}" destId="{00963359-2F4E-428D-B89C-39E905696C87}" srcOrd="1" destOrd="0" presId="urn:microsoft.com/office/officeart/2005/8/layout/bProcess3"/>
    <dgm:cxn modelId="{A6B37702-B7C4-4415-A811-BC7C27F40FBC}" srcId="{E825EFDE-CD76-4427-813C-59CD4B4520C6}" destId="{42F865F8-B757-4E61-B92E-37541045A6CF}" srcOrd="7" destOrd="0" parTransId="{8E2CAAC8-43F5-406C-B5C8-D971AD91F53F}" sibTransId="{E0999AE3-F0D5-4D6E-B4A8-989E2E7783A5}"/>
    <dgm:cxn modelId="{2EBAE054-FACD-4452-9923-D9C9F07424FE}" type="presOf" srcId="{CEB58C8C-26AF-44D7-B94C-B731D155F834}" destId="{E1E1A755-AE50-46AF-9376-4C6EF4DD7763}" srcOrd="0" destOrd="0" presId="urn:microsoft.com/office/officeart/2005/8/layout/bProcess3"/>
    <dgm:cxn modelId="{5342E77F-DCB0-4A36-AB8F-FD9576A7ACB6}" type="presOf" srcId="{F17F22A6-694B-4A1C-9143-AE1072CE8EB3}" destId="{94BCC9F7-0CE0-4D71-8C68-1FA85EA5524B}" srcOrd="0" destOrd="0" presId="urn:microsoft.com/office/officeart/2005/8/layout/bProcess3"/>
    <dgm:cxn modelId="{89480B2F-D343-4706-BD9B-346466F1A488}" type="presOf" srcId="{E0999AE3-F0D5-4D6E-B4A8-989E2E7783A5}" destId="{406221FF-5649-4DD4-839B-8A6529CC490E}" srcOrd="0" destOrd="0" presId="urn:microsoft.com/office/officeart/2005/8/layout/bProcess3"/>
    <dgm:cxn modelId="{1DFC2E50-56E5-4B1F-8BF2-602384CA9C85}" type="presOf" srcId="{41FB86CB-CCAF-4985-8A48-3BD4413BFA6C}" destId="{65AD4352-8B3D-42F7-BB8C-CC700B0F6945}" srcOrd="1" destOrd="0" presId="urn:microsoft.com/office/officeart/2005/8/layout/bProcess3"/>
    <dgm:cxn modelId="{833CC998-FB01-48C3-9652-A67198A71C10}" type="presOf" srcId="{B43C4694-5D64-42D4-AED6-6FB6ED05DEDC}" destId="{25B40025-0D3F-4212-B3FB-9894BAA55B14}" srcOrd="1" destOrd="0" presId="urn:microsoft.com/office/officeart/2005/8/layout/bProcess3"/>
    <dgm:cxn modelId="{49AF0944-BBA9-4692-8A22-D3A6866DDA02}" type="presOf" srcId="{825FBF82-8E8B-4AA7-8219-B7456324D3AC}" destId="{42F5C663-C4E3-4BDA-B9C5-09BF2BDC6C5D}" srcOrd="0" destOrd="0" presId="urn:microsoft.com/office/officeart/2005/8/layout/bProcess3"/>
    <dgm:cxn modelId="{E752D8B2-9F6C-404D-ADE4-8E43B1F3D16C}" type="presOf" srcId="{CEB58C8C-26AF-44D7-B94C-B731D155F834}" destId="{82B0360E-F7C1-487D-82BB-4E331881121D}" srcOrd="1" destOrd="0" presId="urn:microsoft.com/office/officeart/2005/8/layout/bProcess3"/>
    <dgm:cxn modelId="{59E59423-2E8A-46BC-95BF-74B201A9ADB6}" type="presOf" srcId="{509D76D5-D01D-43B0-8F48-EA7A95FEA954}" destId="{C10BE1B1-0D1F-4AC6-9AEF-9B64E6B7B552}" srcOrd="0" destOrd="0" presId="urn:microsoft.com/office/officeart/2005/8/layout/bProcess3"/>
    <dgm:cxn modelId="{4B379152-5AAF-4E38-98A3-D2AC11C9E1D2}" type="presOf" srcId="{8E36F60A-FE45-427E-949A-C2C380DF9C14}" destId="{64CE2DEA-8ECC-4E36-AEA2-53C1DB712648}" srcOrd="0" destOrd="0" presId="urn:microsoft.com/office/officeart/2005/8/layout/bProcess3"/>
    <dgm:cxn modelId="{B1BDDEB6-1E0D-4E6B-BA3F-6A1AB03CF49B}" type="presOf" srcId="{41FB86CB-CCAF-4985-8A48-3BD4413BFA6C}" destId="{A424D884-C4DF-4CF6-A2FD-AAA1241BF3A0}" srcOrd="0" destOrd="0" presId="urn:microsoft.com/office/officeart/2005/8/layout/bProcess3"/>
    <dgm:cxn modelId="{75751370-3B1B-4A6E-90F3-10E7C3D6D4C7}" srcId="{E825EFDE-CD76-4427-813C-59CD4B4520C6}" destId="{8E36F60A-FE45-427E-949A-C2C380DF9C14}" srcOrd="0" destOrd="0" parTransId="{E0622768-1EAF-47B4-8ECC-F035EF9C6BC6}" sibTransId="{41FB86CB-CCAF-4985-8A48-3BD4413BFA6C}"/>
    <dgm:cxn modelId="{A4CF7B1D-69E8-4F26-80FF-F8E5C99F1F76}" type="presOf" srcId="{B43C4694-5D64-42D4-AED6-6FB6ED05DEDC}" destId="{1648D639-5F15-45B1-B4B2-AE76C8C17660}" srcOrd="0" destOrd="0" presId="urn:microsoft.com/office/officeart/2005/8/layout/bProcess3"/>
    <dgm:cxn modelId="{3AAFF908-1EF4-41A5-A64F-3EDD2C17345E}" type="presOf" srcId="{97F2CC00-4981-421D-813F-1F726E979AC0}" destId="{1A749810-ADA7-473E-88E4-56E4B2F7CCD8}" srcOrd="0" destOrd="0" presId="urn:microsoft.com/office/officeart/2005/8/layout/bProcess3"/>
    <dgm:cxn modelId="{38839D21-2D3F-43BA-B38F-FC01EE78961A}" type="presOf" srcId="{E0999AE3-F0D5-4D6E-B4A8-989E2E7783A5}" destId="{2B1CCBA7-4E19-48A4-9129-6FCC0F5FCDB6}" srcOrd="1" destOrd="0" presId="urn:microsoft.com/office/officeart/2005/8/layout/bProcess3"/>
    <dgm:cxn modelId="{9001CA82-CE10-48F1-94F6-63DF26358FFD}" srcId="{E825EFDE-CD76-4427-813C-59CD4B4520C6}" destId="{6AB90F4E-DA87-44C2-89E4-2CBA646D8E65}" srcOrd="1" destOrd="0" parTransId="{931D130B-4970-4228-970A-738A6399BC94}" sibTransId="{D2982EBC-80F9-44F6-922C-E2FEC7EDFAAE}"/>
    <dgm:cxn modelId="{85E28A07-DA13-4F87-A3E5-1C2844CF89C6}" srcId="{E825EFDE-CD76-4427-813C-59CD4B4520C6}" destId="{AF783CBC-4F6A-4ED0-8F3B-5AE644CCD774}" srcOrd="6" destOrd="0" parTransId="{8887D491-593D-4369-AA55-EAA40B7EA431}" sibTransId="{B43C4694-5D64-42D4-AED6-6FB6ED05DEDC}"/>
    <dgm:cxn modelId="{0A333B82-DD13-4D17-AD38-D43F4C0DB32C}" type="presOf" srcId="{D2982EBC-80F9-44F6-922C-E2FEC7EDFAAE}" destId="{6A7929A1-92B7-4E5A-8A51-8440690EF5D7}" srcOrd="0" destOrd="0" presId="urn:microsoft.com/office/officeart/2005/8/layout/bProcess3"/>
    <dgm:cxn modelId="{BA3B09D6-10DA-42C2-A0B3-7FC9C21243A5}" srcId="{E825EFDE-CD76-4427-813C-59CD4B4520C6}" destId="{CE20C667-A16F-4BFB-A06F-AA883D7B5EFE}" srcOrd="2" destOrd="0" parTransId="{5A42EB06-0339-4434-97BE-E21D09A355B7}" sibTransId="{509D76D5-D01D-43B0-8F48-EA7A95FEA954}"/>
    <dgm:cxn modelId="{74BF2F2C-6A9C-45FE-978F-ACB38B786065}" type="presOf" srcId="{42F865F8-B757-4E61-B92E-37541045A6CF}" destId="{49FEE6EE-E23F-42DE-9C46-D08D849B5455}" srcOrd="0" destOrd="0" presId="urn:microsoft.com/office/officeart/2005/8/layout/bProcess3"/>
    <dgm:cxn modelId="{6352AC1E-BD67-48E2-B8BF-00F31FE326E0}" type="presOf" srcId="{6AB90F4E-DA87-44C2-89E4-2CBA646D8E65}" destId="{B0AE2311-EBCD-429E-AB22-EEC0742A2474}" srcOrd="0" destOrd="0" presId="urn:microsoft.com/office/officeart/2005/8/layout/bProcess3"/>
    <dgm:cxn modelId="{FAB4CB9A-4BC4-4315-9F2E-C9968131DA8A}" type="presOf" srcId="{509D76D5-D01D-43B0-8F48-EA7A95FEA954}" destId="{10A20EE0-305D-4760-9435-78CC7A9943B9}" srcOrd="1" destOrd="0" presId="urn:microsoft.com/office/officeart/2005/8/layout/bProcess3"/>
    <dgm:cxn modelId="{CA44F150-A5F3-4543-853D-E92414A0C6E2}" type="presOf" srcId="{5FE554C6-92EE-4E28-BCC1-672558451583}" destId="{6B902A13-C2C5-47C2-8559-685BFB15D773}" srcOrd="0" destOrd="0" presId="urn:microsoft.com/office/officeart/2005/8/layout/bProcess3"/>
    <dgm:cxn modelId="{80754A02-8DE8-44D7-B87D-A00BC78CC744}" type="presParOf" srcId="{547029AD-49C8-4077-853F-9458F742C6F9}" destId="{64CE2DEA-8ECC-4E36-AEA2-53C1DB712648}" srcOrd="0" destOrd="0" presId="urn:microsoft.com/office/officeart/2005/8/layout/bProcess3"/>
    <dgm:cxn modelId="{3D8DCAA1-5699-4001-9A21-1A993352B5F4}" type="presParOf" srcId="{547029AD-49C8-4077-853F-9458F742C6F9}" destId="{A424D884-C4DF-4CF6-A2FD-AAA1241BF3A0}" srcOrd="1" destOrd="0" presId="urn:microsoft.com/office/officeart/2005/8/layout/bProcess3"/>
    <dgm:cxn modelId="{FF5C7C84-26D9-489E-B41C-281B00ED7055}" type="presParOf" srcId="{A424D884-C4DF-4CF6-A2FD-AAA1241BF3A0}" destId="{65AD4352-8B3D-42F7-BB8C-CC700B0F6945}" srcOrd="0" destOrd="0" presId="urn:microsoft.com/office/officeart/2005/8/layout/bProcess3"/>
    <dgm:cxn modelId="{DC91FEEA-D54F-43AB-8D13-91784C2CA60A}" type="presParOf" srcId="{547029AD-49C8-4077-853F-9458F742C6F9}" destId="{B0AE2311-EBCD-429E-AB22-EEC0742A2474}" srcOrd="2" destOrd="0" presId="urn:microsoft.com/office/officeart/2005/8/layout/bProcess3"/>
    <dgm:cxn modelId="{4D0C881E-1F2B-4A1D-8D45-140ADBD2AF17}" type="presParOf" srcId="{547029AD-49C8-4077-853F-9458F742C6F9}" destId="{6A7929A1-92B7-4E5A-8A51-8440690EF5D7}" srcOrd="3" destOrd="0" presId="urn:microsoft.com/office/officeart/2005/8/layout/bProcess3"/>
    <dgm:cxn modelId="{76FD29E5-8A9A-41AC-8148-4EC8A04A6D84}" type="presParOf" srcId="{6A7929A1-92B7-4E5A-8A51-8440690EF5D7}" destId="{AA9B7ADD-5DFC-43C1-A0C8-803BD0A74F32}" srcOrd="0" destOrd="0" presId="urn:microsoft.com/office/officeart/2005/8/layout/bProcess3"/>
    <dgm:cxn modelId="{87C78C1E-D12B-4007-BFCE-F88A6AA01D21}" type="presParOf" srcId="{547029AD-49C8-4077-853F-9458F742C6F9}" destId="{7A754EC0-4D75-40D1-9FF3-2B84721970FD}" srcOrd="4" destOrd="0" presId="urn:microsoft.com/office/officeart/2005/8/layout/bProcess3"/>
    <dgm:cxn modelId="{480805E8-37AC-41C6-9E77-289000A3048B}" type="presParOf" srcId="{547029AD-49C8-4077-853F-9458F742C6F9}" destId="{C10BE1B1-0D1F-4AC6-9AEF-9B64E6B7B552}" srcOrd="5" destOrd="0" presId="urn:microsoft.com/office/officeart/2005/8/layout/bProcess3"/>
    <dgm:cxn modelId="{A515919E-F65A-4604-AD49-CABCEEF1E9AA}" type="presParOf" srcId="{C10BE1B1-0D1F-4AC6-9AEF-9B64E6B7B552}" destId="{10A20EE0-305D-4760-9435-78CC7A9943B9}" srcOrd="0" destOrd="0" presId="urn:microsoft.com/office/officeart/2005/8/layout/bProcess3"/>
    <dgm:cxn modelId="{EC59B919-12B0-494F-A149-D616024191A8}" type="presParOf" srcId="{547029AD-49C8-4077-853F-9458F742C6F9}" destId="{1A749810-ADA7-473E-88E4-56E4B2F7CCD8}" srcOrd="6" destOrd="0" presId="urn:microsoft.com/office/officeart/2005/8/layout/bProcess3"/>
    <dgm:cxn modelId="{5699E37D-6108-412B-97A7-0C933CEA0A0B}" type="presParOf" srcId="{547029AD-49C8-4077-853F-9458F742C6F9}" destId="{06F8A818-3F90-469D-8A63-966466918FD1}" srcOrd="7" destOrd="0" presId="urn:microsoft.com/office/officeart/2005/8/layout/bProcess3"/>
    <dgm:cxn modelId="{ED2E2ECD-6AAC-4DA2-B3F5-873F6F5DEC3D}" type="presParOf" srcId="{06F8A818-3F90-469D-8A63-966466918FD1}" destId="{00963359-2F4E-428D-B89C-39E905696C87}" srcOrd="0" destOrd="0" presId="urn:microsoft.com/office/officeart/2005/8/layout/bProcess3"/>
    <dgm:cxn modelId="{5C621158-1B5C-4BF0-BD46-4DC883F7BCE2}" type="presParOf" srcId="{547029AD-49C8-4077-853F-9458F742C6F9}" destId="{6B902A13-C2C5-47C2-8559-685BFB15D773}" srcOrd="8" destOrd="0" presId="urn:microsoft.com/office/officeart/2005/8/layout/bProcess3"/>
    <dgm:cxn modelId="{71C69567-96EA-4034-A99A-2B858FBB2678}" type="presParOf" srcId="{547029AD-49C8-4077-853F-9458F742C6F9}" destId="{D70541D5-E95A-4D57-BAFA-58264E2D323B}" srcOrd="9" destOrd="0" presId="urn:microsoft.com/office/officeart/2005/8/layout/bProcess3"/>
    <dgm:cxn modelId="{48C21AAC-0E62-43EF-8484-2E3CCF3393FA}" type="presParOf" srcId="{D70541D5-E95A-4D57-BAFA-58264E2D323B}" destId="{A2170C87-12A0-4CE1-B625-F7D0769A84BA}" srcOrd="0" destOrd="0" presId="urn:microsoft.com/office/officeart/2005/8/layout/bProcess3"/>
    <dgm:cxn modelId="{72B1C23D-3999-4E37-BAED-600899A2C235}" type="presParOf" srcId="{547029AD-49C8-4077-853F-9458F742C6F9}" destId="{94BCC9F7-0CE0-4D71-8C68-1FA85EA5524B}" srcOrd="10" destOrd="0" presId="urn:microsoft.com/office/officeart/2005/8/layout/bProcess3"/>
    <dgm:cxn modelId="{A4D6AD71-4DD2-480A-A0C3-D8720C475665}" type="presParOf" srcId="{547029AD-49C8-4077-853F-9458F742C6F9}" destId="{E1E1A755-AE50-46AF-9376-4C6EF4DD7763}" srcOrd="11" destOrd="0" presId="urn:microsoft.com/office/officeart/2005/8/layout/bProcess3"/>
    <dgm:cxn modelId="{4CCE3709-FDDC-48AA-9EE5-C46DD35D7CA1}" type="presParOf" srcId="{E1E1A755-AE50-46AF-9376-4C6EF4DD7763}" destId="{82B0360E-F7C1-487D-82BB-4E331881121D}" srcOrd="0" destOrd="0" presId="urn:microsoft.com/office/officeart/2005/8/layout/bProcess3"/>
    <dgm:cxn modelId="{C9B9D12D-E9DF-4622-8D83-2A76EEE06E22}" type="presParOf" srcId="{547029AD-49C8-4077-853F-9458F742C6F9}" destId="{5DAB302F-9830-43AF-8E96-4B68CADB04E5}" srcOrd="12" destOrd="0" presId="urn:microsoft.com/office/officeart/2005/8/layout/bProcess3"/>
    <dgm:cxn modelId="{9141BE9C-C25C-4BA6-A10E-32709272E1A3}" type="presParOf" srcId="{547029AD-49C8-4077-853F-9458F742C6F9}" destId="{1648D639-5F15-45B1-B4B2-AE76C8C17660}" srcOrd="13" destOrd="0" presId="urn:microsoft.com/office/officeart/2005/8/layout/bProcess3"/>
    <dgm:cxn modelId="{B3EBCA85-9E37-40AA-9C30-E4229A5EF031}" type="presParOf" srcId="{1648D639-5F15-45B1-B4B2-AE76C8C17660}" destId="{25B40025-0D3F-4212-B3FB-9894BAA55B14}" srcOrd="0" destOrd="0" presId="urn:microsoft.com/office/officeart/2005/8/layout/bProcess3"/>
    <dgm:cxn modelId="{625E6BA6-5470-4657-8997-32F72FF4B0EF}" type="presParOf" srcId="{547029AD-49C8-4077-853F-9458F742C6F9}" destId="{49FEE6EE-E23F-42DE-9C46-D08D849B5455}" srcOrd="14" destOrd="0" presId="urn:microsoft.com/office/officeart/2005/8/layout/bProcess3"/>
    <dgm:cxn modelId="{51D53772-D155-42B9-A904-32A1391B1DFF}" type="presParOf" srcId="{547029AD-49C8-4077-853F-9458F742C6F9}" destId="{406221FF-5649-4DD4-839B-8A6529CC490E}" srcOrd="15" destOrd="0" presId="urn:microsoft.com/office/officeart/2005/8/layout/bProcess3"/>
    <dgm:cxn modelId="{16A501D6-F354-4141-A871-EE15D5D525AD}" type="presParOf" srcId="{406221FF-5649-4DD4-839B-8A6529CC490E}" destId="{2B1CCBA7-4E19-48A4-9129-6FCC0F5FCDB6}" srcOrd="0" destOrd="0" presId="urn:microsoft.com/office/officeart/2005/8/layout/bProcess3"/>
    <dgm:cxn modelId="{CC278692-A453-40C7-B5EF-9D4421C9768D}" type="presParOf" srcId="{547029AD-49C8-4077-853F-9458F742C6F9}" destId="{42F5C663-C4E3-4BDA-B9C5-09BF2BDC6C5D}"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ED7D0-C94D-4CCA-973A-CA99C7B72DD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4E5060EE-881E-4C92-9C5B-7C5DEAD6A635}">
      <dgm:prSet phldrT="[Text]"/>
      <dgm:spPr/>
      <dgm:t>
        <a:bodyPr/>
        <a:lstStyle/>
        <a:p>
          <a:r>
            <a:rPr lang="en-GB" dirty="0" smtClean="0"/>
            <a:t>Leadership</a:t>
          </a:r>
          <a:endParaRPr lang="en-GB" dirty="0"/>
        </a:p>
      </dgm:t>
    </dgm:pt>
    <dgm:pt modelId="{2944CF6D-7469-41CD-A612-EE3FECD588CA}" type="parTrans" cxnId="{0DEE1D14-F2EC-4600-806C-71A1F5B7A661}">
      <dgm:prSet/>
      <dgm:spPr/>
      <dgm:t>
        <a:bodyPr/>
        <a:lstStyle/>
        <a:p>
          <a:endParaRPr lang="en-GB"/>
        </a:p>
      </dgm:t>
    </dgm:pt>
    <dgm:pt modelId="{14D7A67E-1A17-494A-99C7-094C532D19B6}" type="sibTrans" cxnId="{0DEE1D14-F2EC-4600-806C-71A1F5B7A661}">
      <dgm:prSet/>
      <dgm:spPr/>
      <dgm:t>
        <a:bodyPr/>
        <a:lstStyle/>
        <a:p>
          <a:endParaRPr lang="en-GB"/>
        </a:p>
      </dgm:t>
    </dgm:pt>
    <dgm:pt modelId="{97A36E96-F2E7-4379-AF04-C21F55C49D68}">
      <dgm:prSet phldrT="[Text]"/>
      <dgm:spPr/>
      <dgm:t>
        <a:bodyPr/>
        <a:lstStyle/>
        <a:p>
          <a:r>
            <a:rPr lang="en-GB" dirty="0" smtClean="0"/>
            <a:t>Decision making</a:t>
          </a:r>
          <a:endParaRPr lang="en-GB" dirty="0"/>
        </a:p>
      </dgm:t>
    </dgm:pt>
    <dgm:pt modelId="{BA429633-C88D-488B-9290-9719431ACB36}" type="parTrans" cxnId="{C103931F-E4F7-4E8B-85DE-910CCE245E1B}">
      <dgm:prSet/>
      <dgm:spPr/>
      <dgm:t>
        <a:bodyPr/>
        <a:lstStyle/>
        <a:p>
          <a:endParaRPr lang="en-GB"/>
        </a:p>
      </dgm:t>
    </dgm:pt>
    <dgm:pt modelId="{41209AB7-8177-4304-9580-8AF226786B79}" type="sibTrans" cxnId="{C103931F-E4F7-4E8B-85DE-910CCE245E1B}">
      <dgm:prSet/>
      <dgm:spPr/>
      <dgm:t>
        <a:bodyPr/>
        <a:lstStyle/>
        <a:p>
          <a:endParaRPr lang="en-GB"/>
        </a:p>
      </dgm:t>
    </dgm:pt>
    <dgm:pt modelId="{3EFADE47-2774-41F6-B54F-90ABD6C8A57D}">
      <dgm:prSet phldrT="[Text]"/>
      <dgm:spPr/>
      <dgm:t>
        <a:bodyPr/>
        <a:lstStyle/>
        <a:p>
          <a:r>
            <a:rPr lang="en-GB" dirty="0" smtClean="0"/>
            <a:t>Problem solving</a:t>
          </a:r>
          <a:endParaRPr lang="en-GB" dirty="0"/>
        </a:p>
      </dgm:t>
    </dgm:pt>
    <dgm:pt modelId="{A6AFBD26-F6FD-413A-922F-34EEA9F1225A}" type="parTrans" cxnId="{C7DB6DCC-CEF4-4F14-83C7-AF5716E4D512}">
      <dgm:prSet/>
      <dgm:spPr/>
      <dgm:t>
        <a:bodyPr/>
        <a:lstStyle/>
        <a:p>
          <a:endParaRPr lang="en-GB"/>
        </a:p>
      </dgm:t>
    </dgm:pt>
    <dgm:pt modelId="{BE0CD670-6EB4-42AB-8C8A-3DFEAF78D336}" type="sibTrans" cxnId="{C7DB6DCC-CEF4-4F14-83C7-AF5716E4D512}">
      <dgm:prSet/>
      <dgm:spPr/>
      <dgm:t>
        <a:bodyPr/>
        <a:lstStyle/>
        <a:p>
          <a:endParaRPr lang="en-GB"/>
        </a:p>
      </dgm:t>
    </dgm:pt>
    <dgm:pt modelId="{57160E11-54CB-4334-BBF2-51862E8111D5}">
      <dgm:prSet phldrT="[Text]"/>
      <dgm:spPr/>
      <dgm:t>
        <a:bodyPr/>
        <a:lstStyle/>
        <a:p>
          <a:r>
            <a:rPr lang="en-GB" dirty="0" smtClean="0"/>
            <a:t>Data analysis </a:t>
          </a:r>
          <a:endParaRPr lang="en-GB" dirty="0"/>
        </a:p>
      </dgm:t>
    </dgm:pt>
    <dgm:pt modelId="{84A2D071-91CC-4948-990B-A85678115E66}" type="parTrans" cxnId="{ED091277-F184-447E-B8D1-530095154563}">
      <dgm:prSet/>
      <dgm:spPr/>
      <dgm:t>
        <a:bodyPr/>
        <a:lstStyle/>
        <a:p>
          <a:endParaRPr lang="en-GB"/>
        </a:p>
      </dgm:t>
    </dgm:pt>
    <dgm:pt modelId="{4AC74185-6C08-4678-80E5-20FCC33887FB}" type="sibTrans" cxnId="{ED091277-F184-447E-B8D1-530095154563}">
      <dgm:prSet/>
      <dgm:spPr/>
      <dgm:t>
        <a:bodyPr/>
        <a:lstStyle/>
        <a:p>
          <a:endParaRPr lang="en-GB"/>
        </a:p>
      </dgm:t>
    </dgm:pt>
    <dgm:pt modelId="{6D2F5CD9-1A6D-49D2-8B98-D77AEAF1C7D2}">
      <dgm:prSet phldrT="[Text]"/>
      <dgm:spPr/>
      <dgm:t>
        <a:bodyPr/>
        <a:lstStyle/>
        <a:p>
          <a:r>
            <a:rPr lang="en-GB" dirty="0" smtClean="0"/>
            <a:t>Communication</a:t>
          </a:r>
          <a:endParaRPr lang="en-GB" dirty="0"/>
        </a:p>
      </dgm:t>
    </dgm:pt>
    <dgm:pt modelId="{635F9DC2-9035-479E-AF17-D3586CF37F44}" type="parTrans" cxnId="{AB1AAB1E-F79C-4A76-8475-B3173CC85080}">
      <dgm:prSet/>
      <dgm:spPr/>
      <dgm:t>
        <a:bodyPr/>
        <a:lstStyle/>
        <a:p>
          <a:endParaRPr lang="en-GB"/>
        </a:p>
      </dgm:t>
    </dgm:pt>
    <dgm:pt modelId="{191D1B59-EB0D-45BF-A57D-E058708012FD}" type="sibTrans" cxnId="{AB1AAB1E-F79C-4A76-8475-B3173CC85080}">
      <dgm:prSet/>
      <dgm:spPr/>
      <dgm:t>
        <a:bodyPr/>
        <a:lstStyle/>
        <a:p>
          <a:endParaRPr lang="en-GB"/>
        </a:p>
      </dgm:t>
    </dgm:pt>
    <dgm:pt modelId="{68759A58-14EE-4580-9516-0C54EBEBE18E}">
      <dgm:prSet phldrT="[Text]"/>
      <dgm:spPr/>
      <dgm:t>
        <a:bodyPr/>
        <a:lstStyle/>
        <a:p>
          <a:r>
            <a:rPr lang="en-GB" dirty="0" smtClean="0"/>
            <a:t>Strategic thinking</a:t>
          </a:r>
          <a:endParaRPr lang="en-GB" dirty="0"/>
        </a:p>
      </dgm:t>
    </dgm:pt>
    <dgm:pt modelId="{597B8EFC-739F-4B8C-9B3A-F7D4311E4202}" type="parTrans" cxnId="{B0064105-CE9B-4806-BBA8-3B8ED2F857F2}">
      <dgm:prSet/>
      <dgm:spPr/>
      <dgm:t>
        <a:bodyPr/>
        <a:lstStyle/>
        <a:p>
          <a:endParaRPr lang="en-GB"/>
        </a:p>
      </dgm:t>
    </dgm:pt>
    <dgm:pt modelId="{C51D5FEF-5966-462D-ACF1-D7D9ECAFD351}" type="sibTrans" cxnId="{B0064105-CE9B-4806-BBA8-3B8ED2F857F2}">
      <dgm:prSet/>
      <dgm:spPr/>
      <dgm:t>
        <a:bodyPr/>
        <a:lstStyle/>
        <a:p>
          <a:endParaRPr lang="en-GB"/>
        </a:p>
      </dgm:t>
    </dgm:pt>
    <dgm:pt modelId="{674F7E14-231B-41E0-AE07-76280770BC9A}">
      <dgm:prSet phldrT="[Text]"/>
      <dgm:spPr/>
      <dgm:t>
        <a:bodyPr/>
        <a:lstStyle/>
        <a:p>
          <a:r>
            <a:rPr lang="en-GB" dirty="0" smtClean="0"/>
            <a:t>Team working </a:t>
          </a:r>
          <a:endParaRPr lang="en-GB" dirty="0"/>
        </a:p>
      </dgm:t>
    </dgm:pt>
    <dgm:pt modelId="{098511A7-231A-4113-9455-16B213826631}" type="parTrans" cxnId="{6D8CB07B-939D-42BA-A20E-004EB91435C3}">
      <dgm:prSet/>
      <dgm:spPr/>
      <dgm:t>
        <a:bodyPr/>
        <a:lstStyle/>
        <a:p>
          <a:endParaRPr lang="en-GB"/>
        </a:p>
      </dgm:t>
    </dgm:pt>
    <dgm:pt modelId="{F066DA08-B7A7-46FB-A880-2C8F4193F8B4}" type="sibTrans" cxnId="{6D8CB07B-939D-42BA-A20E-004EB91435C3}">
      <dgm:prSet/>
      <dgm:spPr/>
      <dgm:t>
        <a:bodyPr/>
        <a:lstStyle/>
        <a:p>
          <a:endParaRPr lang="en-GB"/>
        </a:p>
      </dgm:t>
    </dgm:pt>
    <dgm:pt modelId="{0593403E-DFA7-4421-AC23-7CADDB7A19B8}">
      <dgm:prSet phldrT="[Text]"/>
      <dgm:spPr/>
      <dgm:t>
        <a:bodyPr/>
        <a:lstStyle/>
        <a:p>
          <a:r>
            <a:rPr lang="en-GB" dirty="0" smtClean="0"/>
            <a:t>Research </a:t>
          </a:r>
          <a:endParaRPr lang="en-GB" dirty="0"/>
        </a:p>
      </dgm:t>
    </dgm:pt>
    <dgm:pt modelId="{8E42FE47-E5A7-473A-940D-0A5F1DDB94A3}" type="parTrans" cxnId="{9C9F1BE8-F6B0-415A-836B-ED29F2031039}">
      <dgm:prSet/>
      <dgm:spPr/>
      <dgm:t>
        <a:bodyPr/>
        <a:lstStyle/>
        <a:p>
          <a:endParaRPr lang="en-GB"/>
        </a:p>
      </dgm:t>
    </dgm:pt>
    <dgm:pt modelId="{CF2D5632-6715-4162-B2EC-33B38FE1225B}" type="sibTrans" cxnId="{9C9F1BE8-F6B0-415A-836B-ED29F2031039}">
      <dgm:prSet/>
      <dgm:spPr/>
      <dgm:t>
        <a:bodyPr/>
        <a:lstStyle/>
        <a:p>
          <a:endParaRPr lang="en-GB"/>
        </a:p>
      </dgm:t>
    </dgm:pt>
    <dgm:pt modelId="{11951E19-5921-471F-BCFC-EE0687871387}">
      <dgm:prSet phldrT="[Text]"/>
      <dgm:spPr/>
      <dgm:t>
        <a:bodyPr/>
        <a:lstStyle/>
        <a:p>
          <a:r>
            <a:rPr lang="en-GB" dirty="0" smtClean="0"/>
            <a:t>IT skills </a:t>
          </a:r>
          <a:endParaRPr lang="en-GB" dirty="0"/>
        </a:p>
      </dgm:t>
    </dgm:pt>
    <dgm:pt modelId="{12E6EACF-8AF9-4B44-83ED-83C99E46F672}" type="parTrans" cxnId="{C646A357-DFA9-4660-A9EC-165AA613CAE4}">
      <dgm:prSet/>
      <dgm:spPr/>
      <dgm:t>
        <a:bodyPr/>
        <a:lstStyle/>
        <a:p>
          <a:endParaRPr lang="en-GB"/>
        </a:p>
      </dgm:t>
    </dgm:pt>
    <dgm:pt modelId="{0675E923-C57B-42AA-84DB-C772469D9E1A}" type="sibTrans" cxnId="{C646A357-DFA9-4660-A9EC-165AA613CAE4}">
      <dgm:prSet/>
      <dgm:spPr/>
      <dgm:t>
        <a:bodyPr/>
        <a:lstStyle/>
        <a:p>
          <a:endParaRPr lang="en-GB"/>
        </a:p>
      </dgm:t>
    </dgm:pt>
    <dgm:pt modelId="{494DC62F-D900-432D-AA8A-04012334D8DC}" type="pres">
      <dgm:prSet presAssocID="{AFCED7D0-C94D-4CCA-973A-CA99C7B72DD4}" presName="Name0" presStyleCnt="0">
        <dgm:presLayoutVars>
          <dgm:dir/>
          <dgm:resizeHandles val="exact"/>
        </dgm:presLayoutVars>
      </dgm:prSet>
      <dgm:spPr/>
      <dgm:t>
        <a:bodyPr/>
        <a:lstStyle/>
        <a:p>
          <a:endParaRPr lang="en-GB"/>
        </a:p>
      </dgm:t>
    </dgm:pt>
    <dgm:pt modelId="{3CCAD17A-6394-4887-A2D6-30E52F271F12}" type="pres">
      <dgm:prSet presAssocID="{AFCED7D0-C94D-4CCA-973A-CA99C7B72DD4}" presName="cycle" presStyleCnt="0"/>
      <dgm:spPr/>
    </dgm:pt>
    <dgm:pt modelId="{1DD87B57-35FC-4604-82D6-ECBD3BEDB056}" type="pres">
      <dgm:prSet presAssocID="{4E5060EE-881E-4C92-9C5B-7C5DEAD6A635}" presName="nodeFirstNode" presStyleLbl="node1" presStyleIdx="0" presStyleCnt="9" custRadScaleRad="99202" custRadScaleInc="-3295">
        <dgm:presLayoutVars>
          <dgm:bulletEnabled val="1"/>
        </dgm:presLayoutVars>
      </dgm:prSet>
      <dgm:spPr/>
      <dgm:t>
        <a:bodyPr/>
        <a:lstStyle/>
        <a:p>
          <a:endParaRPr lang="en-GB"/>
        </a:p>
      </dgm:t>
    </dgm:pt>
    <dgm:pt modelId="{4163FD45-E5B6-494E-9BD1-D905EBF56ECF}" type="pres">
      <dgm:prSet presAssocID="{14D7A67E-1A17-494A-99C7-094C532D19B6}" presName="sibTransFirstNode" presStyleLbl="bgShp" presStyleIdx="0" presStyleCnt="1"/>
      <dgm:spPr/>
      <dgm:t>
        <a:bodyPr/>
        <a:lstStyle/>
        <a:p>
          <a:endParaRPr lang="en-GB"/>
        </a:p>
      </dgm:t>
    </dgm:pt>
    <dgm:pt modelId="{DF59CADA-AD3C-4613-A7E5-D6E1D89705CB}" type="pres">
      <dgm:prSet presAssocID="{57160E11-54CB-4334-BBF2-51862E8111D5}" presName="nodeFollowingNodes" presStyleLbl="node1" presStyleIdx="1" presStyleCnt="9">
        <dgm:presLayoutVars>
          <dgm:bulletEnabled val="1"/>
        </dgm:presLayoutVars>
      </dgm:prSet>
      <dgm:spPr/>
      <dgm:t>
        <a:bodyPr/>
        <a:lstStyle/>
        <a:p>
          <a:endParaRPr lang="en-GB"/>
        </a:p>
      </dgm:t>
    </dgm:pt>
    <dgm:pt modelId="{33823555-94A8-4E55-B4C4-1D1A368C7E08}" type="pres">
      <dgm:prSet presAssocID="{3EFADE47-2774-41F6-B54F-90ABD6C8A57D}" presName="nodeFollowingNodes" presStyleLbl="node1" presStyleIdx="2" presStyleCnt="9">
        <dgm:presLayoutVars>
          <dgm:bulletEnabled val="1"/>
        </dgm:presLayoutVars>
      </dgm:prSet>
      <dgm:spPr/>
      <dgm:t>
        <a:bodyPr/>
        <a:lstStyle/>
        <a:p>
          <a:endParaRPr lang="en-GB"/>
        </a:p>
      </dgm:t>
    </dgm:pt>
    <dgm:pt modelId="{20CD880F-0F52-4AA0-8DD5-1E0401B3ECAE}" type="pres">
      <dgm:prSet presAssocID="{97A36E96-F2E7-4379-AF04-C21F55C49D68}" presName="nodeFollowingNodes" presStyleLbl="node1" presStyleIdx="3" presStyleCnt="9">
        <dgm:presLayoutVars>
          <dgm:bulletEnabled val="1"/>
        </dgm:presLayoutVars>
      </dgm:prSet>
      <dgm:spPr/>
      <dgm:t>
        <a:bodyPr/>
        <a:lstStyle/>
        <a:p>
          <a:endParaRPr lang="en-GB"/>
        </a:p>
      </dgm:t>
    </dgm:pt>
    <dgm:pt modelId="{38DD822A-1F7F-4640-BA7D-A846745F4FFD}" type="pres">
      <dgm:prSet presAssocID="{6D2F5CD9-1A6D-49D2-8B98-D77AEAF1C7D2}" presName="nodeFollowingNodes" presStyleLbl="node1" presStyleIdx="4" presStyleCnt="9">
        <dgm:presLayoutVars>
          <dgm:bulletEnabled val="1"/>
        </dgm:presLayoutVars>
      </dgm:prSet>
      <dgm:spPr/>
      <dgm:t>
        <a:bodyPr/>
        <a:lstStyle/>
        <a:p>
          <a:endParaRPr lang="en-GB"/>
        </a:p>
      </dgm:t>
    </dgm:pt>
    <dgm:pt modelId="{7DB31EF8-98DC-498E-9FF9-ECFEE21A742B}" type="pres">
      <dgm:prSet presAssocID="{68759A58-14EE-4580-9516-0C54EBEBE18E}" presName="nodeFollowingNodes" presStyleLbl="node1" presStyleIdx="5" presStyleCnt="9">
        <dgm:presLayoutVars>
          <dgm:bulletEnabled val="1"/>
        </dgm:presLayoutVars>
      </dgm:prSet>
      <dgm:spPr/>
      <dgm:t>
        <a:bodyPr/>
        <a:lstStyle/>
        <a:p>
          <a:endParaRPr lang="en-GB"/>
        </a:p>
      </dgm:t>
    </dgm:pt>
    <dgm:pt modelId="{0EF324E4-53F0-45D7-8011-1CBBACF2E2C3}" type="pres">
      <dgm:prSet presAssocID="{674F7E14-231B-41E0-AE07-76280770BC9A}" presName="nodeFollowingNodes" presStyleLbl="node1" presStyleIdx="6" presStyleCnt="9">
        <dgm:presLayoutVars>
          <dgm:bulletEnabled val="1"/>
        </dgm:presLayoutVars>
      </dgm:prSet>
      <dgm:spPr/>
      <dgm:t>
        <a:bodyPr/>
        <a:lstStyle/>
        <a:p>
          <a:endParaRPr lang="en-GB"/>
        </a:p>
      </dgm:t>
    </dgm:pt>
    <dgm:pt modelId="{73393130-5736-427D-88A0-A7C27AB7A876}" type="pres">
      <dgm:prSet presAssocID="{0593403E-DFA7-4421-AC23-7CADDB7A19B8}" presName="nodeFollowingNodes" presStyleLbl="node1" presStyleIdx="7" presStyleCnt="9">
        <dgm:presLayoutVars>
          <dgm:bulletEnabled val="1"/>
        </dgm:presLayoutVars>
      </dgm:prSet>
      <dgm:spPr/>
      <dgm:t>
        <a:bodyPr/>
        <a:lstStyle/>
        <a:p>
          <a:endParaRPr lang="en-GB"/>
        </a:p>
      </dgm:t>
    </dgm:pt>
    <dgm:pt modelId="{DB04CE1A-1DDE-4FD0-8D42-9A86CB21FEEC}" type="pres">
      <dgm:prSet presAssocID="{11951E19-5921-471F-BCFC-EE0687871387}" presName="nodeFollowingNodes" presStyleLbl="node1" presStyleIdx="8" presStyleCnt="9">
        <dgm:presLayoutVars>
          <dgm:bulletEnabled val="1"/>
        </dgm:presLayoutVars>
      </dgm:prSet>
      <dgm:spPr/>
      <dgm:t>
        <a:bodyPr/>
        <a:lstStyle/>
        <a:p>
          <a:endParaRPr lang="en-GB"/>
        </a:p>
      </dgm:t>
    </dgm:pt>
  </dgm:ptLst>
  <dgm:cxnLst>
    <dgm:cxn modelId="{C7DB6DCC-CEF4-4F14-83C7-AF5716E4D512}" srcId="{AFCED7D0-C94D-4CCA-973A-CA99C7B72DD4}" destId="{3EFADE47-2774-41F6-B54F-90ABD6C8A57D}" srcOrd="2" destOrd="0" parTransId="{A6AFBD26-F6FD-413A-922F-34EEA9F1225A}" sibTransId="{BE0CD670-6EB4-42AB-8C8A-3DFEAF78D336}"/>
    <dgm:cxn modelId="{C473F78D-EC69-4166-A7C6-05BF2526E3A7}" type="presOf" srcId="{4E5060EE-881E-4C92-9C5B-7C5DEAD6A635}" destId="{1DD87B57-35FC-4604-82D6-ECBD3BEDB056}" srcOrd="0" destOrd="0" presId="urn:microsoft.com/office/officeart/2005/8/layout/cycle3"/>
    <dgm:cxn modelId="{FAE24018-F06F-4D75-B6E2-1EFA3168099A}" type="presOf" srcId="{68759A58-14EE-4580-9516-0C54EBEBE18E}" destId="{7DB31EF8-98DC-498E-9FF9-ECFEE21A742B}" srcOrd="0" destOrd="0" presId="urn:microsoft.com/office/officeart/2005/8/layout/cycle3"/>
    <dgm:cxn modelId="{0D05EA53-5B88-4D8F-ABEC-16D180AB25F0}" type="presOf" srcId="{97A36E96-F2E7-4379-AF04-C21F55C49D68}" destId="{20CD880F-0F52-4AA0-8DD5-1E0401B3ECAE}" srcOrd="0" destOrd="0" presId="urn:microsoft.com/office/officeart/2005/8/layout/cycle3"/>
    <dgm:cxn modelId="{C646A357-DFA9-4660-A9EC-165AA613CAE4}" srcId="{AFCED7D0-C94D-4CCA-973A-CA99C7B72DD4}" destId="{11951E19-5921-471F-BCFC-EE0687871387}" srcOrd="8" destOrd="0" parTransId="{12E6EACF-8AF9-4B44-83ED-83C99E46F672}" sibTransId="{0675E923-C57B-42AA-84DB-C772469D9E1A}"/>
    <dgm:cxn modelId="{BD471C83-3236-4001-97BB-61CA69A5AA68}" type="presOf" srcId="{11951E19-5921-471F-BCFC-EE0687871387}" destId="{DB04CE1A-1DDE-4FD0-8D42-9A86CB21FEEC}" srcOrd="0" destOrd="0" presId="urn:microsoft.com/office/officeart/2005/8/layout/cycle3"/>
    <dgm:cxn modelId="{C103931F-E4F7-4E8B-85DE-910CCE245E1B}" srcId="{AFCED7D0-C94D-4CCA-973A-CA99C7B72DD4}" destId="{97A36E96-F2E7-4379-AF04-C21F55C49D68}" srcOrd="3" destOrd="0" parTransId="{BA429633-C88D-488B-9290-9719431ACB36}" sibTransId="{41209AB7-8177-4304-9580-8AF226786B79}"/>
    <dgm:cxn modelId="{3E51AF3E-59D0-4822-820C-9222DAC8AF75}" type="presOf" srcId="{57160E11-54CB-4334-BBF2-51862E8111D5}" destId="{DF59CADA-AD3C-4613-A7E5-D6E1D89705CB}" srcOrd="0" destOrd="0" presId="urn:microsoft.com/office/officeart/2005/8/layout/cycle3"/>
    <dgm:cxn modelId="{AB1AAB1E-F79C-4A76-8475-B3173CC85080}" srcId="{AFCED7D0-C94D-4CCA-973A-CA99C7B72DD4}" destId="{6D2F5CD9-1A6D-49D2-8B98-D77AEAF1C7D2}" srcOrd="4" destOrd="0" parTransId="{635F9DC2-9035-479E-AF17-D3586CF37F44}" sibTransId="{191D1B59-EB0D-45BF-A57D-E058708012FD}"/>
    <dgm:cxn modelId="{6D8CB07B-939D-42BA-A20E-004EB91435C3}" srcId="{AFCED7D0-C94D-4CCA-973A-CA99C7B72DD4}" destId="{674F7E14-231B-41E0-AE07-76280770BC9A}" srcOrd="6" destOrd="0" parTransId="{098511A7-231A-4113-9455-16B213826631}" sibTransId="{F066DA08-B7A7-46FB-A880-2C8F4193F8B4}"/>
    <dgm:cxn modelId="{78C3E060-F03C-4D9C-8967-D281D7003194}" type="presOf" srcId="{0593403E-DFA7-4421-AC23-7CADDB7A19B8}" destId="{73393130-5736-427D-88A0-A7C27AB7A876}" srcOrd="0" destOrd="0" presId="urn:microsoft.com/office/officeart/2005/8/layout/cycle3"/>
    <dgm:cxn modelId="{ED091277-F184-447E-B8D1-530095154563}" srcId="{AFCED7D0-C94D-4CCA-973A-CA99C7B72DD4}" destId="{57160E11-54CB-4334-BBF2-51862E8111D5}" srcOrd="1" destOrd="0" parTransId="{84A2D071-91CC-4948-990B-A85678115E66}" sibTransId="{4AC74185-6C08-4678-80E5-20FCC33887FB}"/>
    <dgm:cxn modelId="{57786369-43CB-45CC-B829-17AA2B18DC92}" type="presOf" srcId="{6D2F5CD9-1A6D-49D2-8B98-D77AEAF1C7D2}" destId="{38DD822A-1F7F-4640-BA7D-A846745F4FFD}" srcOrd="0" destOrd="0" presId="urn:microsoft.com/office/officeart/2005/8/layout/cycle3"/>
    <dgm:cxn modelId="{DAEECE4E-98A7-4574-9C84-6797CA93D776}" type="presOf" srcId="{674F7E14-231B-41E0-AE07-76280770BC9A}" destId="{0EF324E4-53F0-45D7-8011-1CBBACF2E2C3}" srcOrd="0" destOrd="0" presId="urn:microsoft.com/office/officeart/2005/8/layout/cycle3"/>
    <dgm:cxn modelId="{3F1BAFDE-43BB-4DD0-A3D8-CDBBA1E75C0B}" type="presOf" srcId="{AFCED7D0-C94D-4CCA-973A-CA99C7B72DD4}" destId="{494DC62F-D900-432D-AA8A-04012334D8DC}" srcOrd="0" destOrd="0" presId="urn:microsoft.com/office/officeart/2005/8/layout/cycle3"/>
    <dgm:cxn modelId="{E544FDFD-9FC2-4968-A16E-9D427274EF3D}" type="presOf" srcId="{3EFADE47-2774-41F6-B54F-90ABD6C8A57D}" destId="{33823555-94A8-4E55-B4C4-1D1A368C7E08}" srcOrd="0" destOrd="0" presId="urn:microsoft.com/office/officeart/2005/8/layout/cycle3"/>
    <dgm:cxn modelId="{0DEE1D14-F2EC-4600-806C-71A1F5B7A661}" srcId="{AFCED7D0-C94D-4CCA-973A-CA99C7B72DD4}" destId="{4E5060EE-881E-4C92-9C5B-7C5DEAD6A635}" srcOrd="0" destOrd="0" parTransId="{2944CF6D-7469-41CD-A612-EE3FECD588CA}" sibTransId="{14D7A67E-1A17-494A-99C7-094C532D19B6}"/>
    <dgm:cxn modelId="{6DCF348E-B1C3-4290-BED7-E72F060609FC}" type="presOf" srcId="{14D7A67E-1A17-494A-99C7-094C532D19B6}" destId="{4163FD45-E5B6-494E-9BD1-D905EBF56ECF}" srcOrd="0" destOrd="0" presId="urn:microsoft.com/office/officeart/2005/8/layout/cycle3"/>
    <dgm:cxn modelId="{9C9F1BE8-F6B0-415A-836B-ED29F2031039}" srcId="{AFCED7D0-C94D-4CCA-973A-CA99C7B72DD4}" destId="{0593403E-DFA7-4421-AC23-7CADDB7A19B8}" srcOrd="7" destOrd="0" parTransId="{8E42FE47-E5A7-473A-940D-0A5F1DDB94A3}" sibTransId="{CF2D5632-6715-4162-B2EC-33B38FE1225B}"/>
    <dgm:cxn modelId="{B0064105-CE9B-4806-BBA8-3B8ED2F857F2}" srcId="{AFCED7D0-C94D-4CCA-973A-CA99C7B72DD4}" destId="{68759A58-14EE-4580-9516-0C54EBEBE18E}" srcOrd="5" destOrd="0" parTransId="{597B8EFC-739F-4B8C-9B3A-F7D4311E4202}" sibTransId="{C51D5FEF-5966-462D-ACF1-D7D9ECAFD351}"/>
    <dgm:cxn modelId="{F4401B84-13BC-467B-B7B5-F12190F8CD46}" type="presParOf" srcId="{494DC62F-D900-432D-AA8A-04012334D8DC}" destId="{3CCAD17A-6394-4887-A2D6-30E52F271F12}" srcOrd="0" destOrd="0" presId="urn:microsoft.com/office/officeart/2005/8/layout/cycle3"/>
    <dgm:cxn modelId="{B4F935F4-3B8A-44B2-8610-14E768DB46EC}" type="presParOf" srcId="{3CCAD17A-6394-4887-A2D6-30E52F271F12}" destId="{1DD87B57-35FC-4604-82D6-ECBD3BEDB056}" srcOrd="0" destOrd="0" presId="urn:microsoft.com/office/officeart/2005/8/layout/cycle3"/>
    <dgm:cxn modelId="{ED6F878E-4E1D-4AB4-B4DD-A222FD2DCEE8}" type="presParOf" srcId="{3CCAD17A-6394-4887-A2D6-30E52F271F12}" destId="{4163FD45-E5B6-494E-9BD1-D905EBF56ECF}" srcOrd="1" destOrd="0" presId="urn:microsoft.com/office/officeart/2005/8/layout/cycle3"/>
    <dgm:cxn modelId="{93539622-8C22-4864-AE62-0972F69462D2}" type="presParOf" srcId="{3CCAD17A-6394-4887-A2D6-30E52F271F12}" destId="{DF59CADA-AD3C-4613-A7E5-D6E1D89705CB}" srcOrd="2" destOrd="0" presId="urn:microsoft.com/office/officeart/2005/8/layout/cycle3"/>
    <dgm:cxn modelId="{9864D6EB-BF1E-4798-82D1-17AAA343B764}" type="presParOf" srcId="{3CCAD17A-6394-4887-A2D6-30E52F271F12}" destId="{33823555-94A8-4E55-B4C4-1D1A368C7E08}" srcOrd="3" destOrd="0" presId="urn:microsoft.com/office/officeart/2005/8/layout/cycle3"/>
    <dgm:cxn modelId="{7617AE3F-4127-405B-9F68-399830353C09}" type="presParOf" srcId="{3CCAD17A-6394-4887-A2D6-30E52F271F12}" destId="{20CD880F-0F52-4AA0-8DD5-1E0401B3ECAE}" srcOrd="4" destOrd="0" presId="urn:microsoft.com/office/officeart/2005/8/layout/cycle3"/>
    <dgm:cxn modelId="{162E9EEA-B7DB-4299-BC00-E67D20EC6905}" type="presParOf" srcId="{3CCAD17A-6394-4887-A2D6-30E52F271F12}" destId="{38DD822A-1F7F-4640-BA7D-A846745F4FFD}" srcOrd="5" destOrd="0" presId="urn:microsoft.com/office/officeart/2005/8/layout/cycle3"/>
    <dgm:cxn modelId="{5005D004-BFB1-4E1B-83A4-89483BE89B19}" type="presParOf" srcId="{3CCAD17A-6394-4887-A2D6-30E52F271F12}" destId="{7DB31EF8-98DC-498E-9FF9-ECFEE21A742B}" srcOrd="6" destOrd="0" presId="urn:microsoft.com/office/officeart/2005/8/layout/cycle3"/>
    <dgm:cxn modelId="{6C2FAED3-1126-4714-83FB-13A09BDD052B}" type="presParOf" srcId="{3CCAD17A-6394-4887-A2D6-30E52F271F12}" destId="{0EF324E4-53F0-45D7-8011-1CBBACF2E2C3}" srcOrd="7" destOrd="0" presId="urn:microsoft.com/office/officeart/2005/8/layout/cycle3"/>
    <dgm:cxn modelId="{E05AB1CE-7B70-40F6-B090-3EB26983EA82}" type="presParOf" srcId="{3CCAD17A-6394-4887-A2D6-30E52F271F12}" destId="{73393130-5736-427D-88A0-A7C27AB7A876}" srcOrd="8" destOrd="0" presId="urn:microsoft.com/office/officeart/2005/8/layout/cycle3"/>
    <dgm:cxn modelId="{4117744F-1AF2-4DD6-BC33-BE01EB0D57E8}" type="presParOf" srcId="{3CCAD17A-6394-4887-A2D6-30E52F271F12}" destId="{DB04CE1A-1DDE-4FD0-8D42-9A86CB21FEEC}"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7CC97-1C51-4512-BB9F-7EFEF61EA696}">
      <dsp:nvSpPr>
        <dsp:cNvPr id="0" name=""/>
        <dsp:cNvSpPr/>
      </dsp:nvSpPr>
      <dsp:spPr>
        <a:xfrm>
          <a:off x="1822305" y="2327864"/>
          <a:ext cx="281935" cy="2020428"/>
        </a:xfrm>
        <a:custGeom>
          <a:avLst/>
          <a:gdLst/>
          <a:ahLst/>
          <a:cxnLst/>
          <a:rect l="0" t="0" r="0" b="0"/>
          <a:pathLst>
            <a:path>
              <a:moveTo>
                <a:pt x="0" y="0"/>
              </a:moveTo>
              <a:lnTo>
                <a:pt x="140967" y="0"/>
              </a:lnTo>
              <a:lnTo>
                <a:pt x="140967" y="2020428"/>
              </a:lnTo>
              <a:lnTo>
                <a:pt x="281935" y="20204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1912273" y="3287078"/>
        <a:ext cx="102000" cy="102000"/>
      </dsp:txXfrm>
    </dsp:sp>
    <dsp:sp modelId="{215F0540-00A1-4F5A-8DE6-A448FEAF3875}">
      <dsp:nvSpPr>
        <dsp:cNvPr id="0" name=""/>
        <dsp:cNvSpPr/>
      </dsp:nvSpPr>
      <dsp:spPr>
        <a:xfrm>
          <a:off x="1822305" y="2327864"/>
          <a:ext cx="281935" cy="1583286"/>
        </a:xfrm>
        <a:custGeom>
          <a:avLst/>
          <a:gdLst/>
          <a:ahLst/>
          <a:cxnLst/>
          <a:rect l="0" t="0" r="0" b="0"/>
          <a:pathLst>
            <a:path>
              <a:moveTo>
                <a:pt x="0" y="0"/>
              </a:moveTo>
              <a:lnTo>
                <a:pt x="140967" y="0"/>
              </a:lnTo>
              <a:lnTo>
                <a:pt x="140967" y="1583286"/>
              </a:lnTo>
              <a:lnTo>
                <a:pt x="281935" y="15832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23068" y="3079302"/>
        <a:ext cx="80409" cy="80409"/>
      </dsp:txXfrm>
    </dsp:sp>
    <dsp:sp modelId="{DCD412B8-D30F-49E2-AFDA-2915036A68F8}">
      <dsp:nvSpPr>
        <dsp:cNvPr id="0" name=""/>
        <dsp:cNvSpPr/>
      </dsp:nvSpPr>
      <dsp:spPr>
        <a:xfrm>
          <a:off x="1822305" y="2327864"/>
          <a:ext cx="281935" cy="1130549"/>
        </a:xfrm>
        <a:custGeom>
          <a:avLst/>
          <a:gdLst/>
          <a:ahLst/>
          <a:cxnLst/>
          <a:rect l="0" t="0" r="0" b="0"/>
          <a:pathLst>
            <a:path>
              <a:moveTo>
                <a:pt x="0" y="0"/>
              </a:moveTo>
              <a:lnTo>
                <a:pt x="140967" y="0"/>
              </a:lnTo>
              <a:lnTo>
                <a:pt x="140967" y="1130549"/>
              </a:lnTo>
              <a:lnTo>
                <a:pt x="281935" y="11305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34144" y="2864009"/>
        <a:ext cx="58258" cy="58258"/>
      </dsp:txXfrm>
    </dsp:sp>
    <dsp:sp modelId="{B614D890-F81F-43E4-BB72-1A15436B7B89}">
      <dsp:nvSpPr>
        <dsp:cNvPr id="0" name=""/>
        <dsp:cNvSpPr/>
      </dsp:nvSpPr>
      <dsp:spPr>
        <a:xfrm>
          <a:off x="1822305" y="2327864"/>
          <a:ext cx="281935" cy="685247"/>
        </a:xfrm>
        <a:custGeom>
          <a:avLst/>
          <a:gdLst/>
          <a:ahLst/>
          <a:cxnLst/>
          <a:rect l="0" t="0" r="0" b="0"/>
          <a:pathLst>
            <a:path>
              <a:moveTo>
                <a:pt x="0" y="0"/>
              </a:moveTo>
              <a:lnTo>
                <a:pt x="140967" y="0"/>
              </a:lnTo>
              <a:lnTo>
                <a:pt x="140967" y="685247"/>
              </a:lnTo>
              <a:lnTo>
                <a:pt x="281935" y="6852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44749" y="2651963"/>
        <a:ext cx="37049" cy="37049"/>
      </dsp:txXfrm>
    </dsp:sp>
    <dsp:sp modelId="{9356B045-8624-4C14-A7F0-5B5EDBB50AB9}">
      <dsp:nvSpPr>
        <dsp:cNvPr id="0" name=""/>
        <dsp:cNvSpPr/>
      </dsp:nvSpPr>
      <dsp:spPr>
        <a:xfrm>
          <a:off x="5205535" y="2564686"/>
          <a:ext cx="281935" cy="91440"/>
        </a:xfrm>
        <a:custGeom>
          <a:avLst/>
          <a:gdLst/>
          <a:ahLst/>
          <a:cxnLst/>
          <a:rect l="0" t="0" r="0" b="0"/>
          <a:pathLst>
            <a:path>
              <a:moveTo>
                <a:pt x="0" y="45720"/>
              </a:moveTo>
              <a:lnTo>
                <a:pt x="28193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339454" y="2603357"/>
        <a:ext cx="14096" cy="14096"/>
      </dsp:txXfrm>
    </dsp:sp>
    <dsp:sp modelId="{B11C87AD-C27B-4464-824E-6F00A188B4A4}">
      <dsp:nvSpPr>
        <dsp:cNvPr id="0" name=""/>
        <dsp:cNvSpPr/>
      </dsp:nvSpPr>
      <dsp:spPr>
        <a:xfrm>
          <a:off x="3513920" y="2564686"/>
          <a:ext cx="281935" cy="91440"/>
        </a:xfrm>
        <a:custGeom>
          <a:avLst/>
          <a:gdLst/>
          <a:ahLst/>
          <a:cxnLst/>
          <a:rect l="0" t="0" r="0" b="0"/>
          <a:pathLst>
            <a:path>
              <a:moveTo>
                <a:pt x="0" y="45720"/>
              </a:moveTo>
              <a:lnTo>
                <a:pt x="28193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47839" y="2603357"/>
        <a:ext cx="14096" cy="14096"/>
      </dsp:txXfrm>
    </dsp:sp>
    <dsp:sp modelId="{5BBA342D-37FA-4A70-BC7B-29D7ADB07169}">
      <dsp:nvSpPr>
        <dsp:cNvPr id="0" name=""/>
        <dsp:cNvSpPr/>
      </dsp:nvSpPr>
      <dsp:spPr>
        <a:xfrm>
          <a:off x="1822305" y="2327864"/>
          <a:ext cx="281935" cy="282541"/>
        </a:xfrm>
        <a:custGeom>
          <a:avLst/>
          <a:gdLst/>
          <a:ahLst/>
          <a:cxnLst/>
          <a:rect l="0" t="0" r="0" b="0"/>
          <a:pathLst>
            <a:path>
              <a:moveTo>
                <a:pt x="0" y="0"/>
              </a:moveTo>
              <a:lnTo>
                <a:pt x="140967" y="0"/>
              </a:lnTo>
              <a:lnTo>
                <a:pt x="140967" y="282541"/>
              </a:lnTo>
              <a:lnTo>
                <a:pt x="281935" y="2825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53294" y="2459156"/>
        <a:ext cx="19957" cy="19957"/>
      </dsp:txXfrm>
    </dsp:sp>
    <dsp:sp modelId="{924335EF-FB94-47A8-953E-C13024608DAA}">
      <dsp:nvSpPr>
        <dsp:cNvPr id="0" name=""/>
        <dsp:cNvSpPr/>
      </dsp:nvSpPr>
      <dsp:spPr>
        <a:xfrm>
          <a:off x="1822305" y="2208998"/>
          <a:ext cx="281935" cy="118866"/>
        </a:xfrm>
        <a:custGeom>
          <a:avLst/>
          <a:gdLst/>
          <a:ahLst/>
          <a:cxnLst/>
          <a:rect l="0" t="0" r="0" b="0"/>
          <a:pathLst>
            <a:path>
              <a:moveTo>
                <a:pt x="0" y="118866"/>
              </a:moveTo>
              <a:lnTo>
                <a:pt x="140967" y="118866"/>
              </a:lnTo>
              <a:lnTo>
                <a:pt x="140967" y="0"/>
              </a:lnTo>
              <a:lnTo>
                <a:pt x="28193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55624" y="2260782"/>
        <a:ext cx="15298" cy="15298"/>
      </dsp:txXfrm>
    </dsp:sp>
    <dsp:sp modelId="{BB4A658C-447C-4489-A7F3-B5578B6B3C70}">
      <dsp:nvSpPr>
        <dsp:cNvPr id="0" name=""/>
        <dsp:cNvSpPr/>
      </dsp:nvSpPr>
      <dsp:spPr>
        <a:xfrm>
          <a:off x="1822305" y="1798674"/>
          <a:ext cx="281935" cy="529190"/>
        </a:xfrm>
        <a:custGeom>
          <a:avLst/>
          <a:gdLst/>
          <a:ahLst/>
          <a:cxnLst/>
          <a:rect l="0" t="0" r="0" b="0"/>
          <a:pathLst>
            <a:path>
              <a:moveTo>
                <a:pt x="0" y="529190"/>
              </a:moveTo>
              <a:lnTo>
                <a:pt x="140967" y="529190"/>
              </a:lnTo>
              <a:lnTo>
                <a:pt x="140967" y="0"/>
              </a:lnTo>
              <a:lnTo>
                <a:pt x="28193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48283" y="2048279"/>
        <a:ext cx="29980" cy="29980"/>
      </dsp:txXfrm>
    </dsp:sp>
    <dsp:sp modelId="{C6647120-3940-4438-9769-1C9DCD0FAD38}">
      <dsp:nvSpPr>
        <dsp:cNvPr id="0" name=""/>
        <dsp:cNvSpPr/>
      </dsp:nvSpPr>
      <dsp:spPr>
        <a:xfrm>
          <a:off x="1822305" y="1413451"/>
          <a:ext cx="281935" cy="914413"/>
        </a:xfrm>
        <a:custGeom>
          <a:avLst/>
          <a:gdLst/>
          <a:ahLst/>
          <a:cxnLst/>
          <a:rect l="0" t="0" r="0" b="0"/>
          <a:pathLst>
            <a:path>
              <a:moveTo>
                <a:pt x="0" y="914413"/>
              </a:moveTo>
              <a:lnTo>
                <a:pt x="140967" y="914413"/>
              </a:lnTo>
              <a:lnTo>
                <a:pt x="140967" y="0"/>
              </a:lnTo>
              <a:lnTo>
                <a:pt x="28193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39351" y="1846735"/>
        <a:ext cx="47844" cy="47844"/>
      </dsp:txXfrm>
    </dsp:sp>
    <dsp:sp modelId="{B34461B5-162B-48D8-8431-223FA89C8CF9}">
      <dsp:nvSpPr>
        <dsp:cNvPr id="0" name=""/>
        <dsp:cNvSpPr/>
      </dsp:nvSpPr>
      <dsp:spPr>
        <a:xfrm>
          <a:off x="2692881" y="881682"/>
          <a:ext cx="133989" cy="91440"/>
        </a:xfrm>
        <a:custGeom>
          <a:avLst/>
          <a:gdLst/>
          <a:ahLst/>
          <a:cxnLst/>
          <a:rect l="0" t="0" r="0" b="0"/>
          <a:pathLst>
            <a:path>
              <a:moveTo>
                <a:pt x="0" y="45720"/>
              </a:moveTo>
              <a:lnTo>
                <a:pt x="13398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56526" y="924052"/>
        <a:ext cx="6699" cy="6699"/>
      </dsp:txXfrm>
    </dsp:sp>
    <dsp:sp modelId="{B50D6102-E25C-4399-BE21-B1A6FDA1DF8B}">
      <dsp:nvSpPr>
        <dsp:cNvPr id="0" name=""/>
        <dsp:cNvSpPr/>
      </dsp:nvSpPr>
      <dsp:spPr>
        <a:xfrm>
          <a:off x="1822305" y="927402"/>
          <a:ext cx="281935" cy="1400462"/>
        </a:xfrm>
        <a:custGeom>
          <a:avLst/>
          <a:gdLst/>
          <a:ahLst/>
          <a:cxnLst/>
          <a:rect l="0" t="0" r="0" b="0"/>
          <a:pathLst>
            <a:path>
              <a:moveTo>
                <a:pt x="0" y="1400462"/>
              </a:moveTo>
              <a:lnTo>
                <a:pt x="140967" y="1400462"/>
              </a:lnTo>
              <a:lnTo>
                <a:pt x="140967" y="0"/>
              </a:lnTo>
              <a:lnTo>
                <a:pt x="28193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927559" y="1591919"/>
        <a:ext cx="71427" cy="71427"/>
      </dsp:txXfrm>
    </dsp:sp>
    <dsp:sp modelId="{FAC2BDD4-71F5-4C59-86C0-C5CEF5204587}">
      <dsp:nvSpPr>
        <dsp:cNvPr id="0" name=""/>
        <dsp:cNvSpPr/>
      </dsp:nvSpPr>
      <dsp:spPr>
        <a:xfrm>
          <a:off x="5205535" y="313585"/>
          <a:ext cx="281935" cy="91440"/>
        </a:xfrm>
        <a:custGeom>
          <a:avLst/>
          <a:gdLst/>
          <a:ahLst/>
          <a:cxnLst/>
          <a:rect l="0" t="0" r="0" b="0"/>
          <a:pathLst>
            <a:path>
              <a:moveTo>
                <a:pt x="0" y="45720"/>
              </a:moveTo>
              <a:lnTo>
                <a:pt x="28193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339454" y="352257"/>
        <a:ext cx="14096" cy="14096"/>
      </dsp:txXfrm>
    </dsp:sp>
    <dsp:sp modelId="{E989127D-1A54-4B83-8A5E-25450E134D3F}">
      <dsp:nvSpPr>
        <dsp:cNvPr id="0" name=""/>
        <dsp:cNvSpPr/>
      </dsp:nvSpPr>
      <dsp:spPr>
        <a:xfrm>
          <a:off x="3513920" y="313585"/>
          <a:ext cx="281935" cy="91440"/>
        </a:xfrm>
        <a:custGeom>
          <a:avLst/>
          <a:gdLst/>
          <a:ahLst/>
          <a:cxnLst/>
          <a:rect l="0" t="0" r="0" b="0"/>
          <a:pathLst>
            <a:path>
              <a:moveTo>
                <a:pt x="0" y="45720"/>
              </a:moveTo>
              <a:lnTo>
                <a:pt x="28193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47839" y="352257"/>
        <a:ext cx="14096" cy="14096"/>
      </dsp:txXfrm>
    </dsp:sp>
    <dsp:sp modelId="{95C536AD-E688-48FF-862F-FB2FD6B2594F}">
      <dsp:nvSpPr>
        <dsp:cNvPr id="0" name=""/>
        <dsp:cNvSpPr/>
      </dsp:nvSpPr>
      <dsp:spPr>
        <a:xfrm>
          <a:off x="1822305" y="359305"/>
          <a:ext cx="281935" cy="1968558"/>
        </a:xfrm>
        <a:custGeom>
          <a:avLst/>
          <a:gdLst/>
          <a:ahLst/>
          <a:cxnLst/>
          <a:rect l="0" t="0" r="0" b="0"/>
          <a:pathLst>
            <a:path>
              <a:moveTo>
                <a:pt x="0" y="1968558"/>
              </a:moveTo>
              <a:lnTo>
                <a:pt x="140967" y="1968558"/>
              </a:lnTo>
              <a:lnTo>
                <a:pt x="140967" y="0"/>
              </a:lnTo>
              <a:lnTo>
                <a:pt x="28193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1913557" y="1293869"/>
        <a:ext cx="99432" cy="99432"/>
      </dsp:txXfrm>
    </dsp:sp>
    <dsp:sp modelId="{51184E3C-10B0-4DE7-A825-243B0AF8B759}">
      <dsp:nvSpPr>
        <dsp:cNvPr id="0" name=""/>
        <dsp:cNvSpPr/>
      </dsp:nvSpPr>
      <dsp:spPr>
        <a:xfrm>
          <a:off x="916347" y="2282144"/>
          <a:ext cx="281935" cy="91440"/>
        </a:xfrm>
        <a:custGeom>
          <a:avLst/>
          <a:gdLst/>
          <a:ahLst/>
          <a:cxnLst/>
          <a:rect l="0" t="0" r="0" b="0"/>
          <a:pathLst>
            <a:path>
              <a:moveTo>
                <a:pt x="0" y="45720"/>
              </a:moveTo>
              <a:lnTo>
                <a:pt x="281935"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050266" y="2320816"/>
        <a:ext cx="14096" cy="14096"/>
      </dsp:txXfrm>
    </dsp:sp>
    <dsp:sp modelId="{A7044929-B5E2-49A9-96D2-9D04D5B07F8B}">
      <dsp:nvSpPr>
        <dsp:cNvPr id="0" name=""/>
        <dsp:cNvSpPr/>
      </dsp:nvSpPr>
      <dsp:spPr>
        <a:xfrm rot="16200000">
          <a:off x="-1677886" y="2057519"/>
          <a:ext cx="4647778" cy="5406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Medical School</a:t>
          </a:r>
        </a:p>
        <a:p>
          <a:pPr lvl="0" algn="ctr" defTabSz="622300">
            <a:lnSpc>
              <a:spcPct val="90000"/>
            </a:lnSpc>
            <a:spcBef>
              <a:spcPct val="0"/>
            </a:spcBef>
            <a:spcAft>
              <a:spcPct val="35000"/>
            </a:spcAft>
          </a:pPr>
          <a:r>
            <a:rPr lang="en-GB" sz="1400" kern="1200" dirty="0" smtClean="0"/>
            <a:t>(4-6 years)</a:t>
          </a:r>
          <a:endParaRPr lang="en-GB" sz="1400" kern="1200" dirty="0"/>
        </a:p>
      </dsp:txBody>
      <dsp:txXfrm>
        <a:off x="-1677886" y="2057519"/>
        <a:ext cx="4647778" cy="540689"/>
      </dsp:txXfrm>
    </dsp:sp>
    <dsp:sp modelId="{5B8E539D-6279-47DD-8525-52BF6ADC8C7A}">
      <dsp:nvSpPr>
        <dsp:cNvPr id="0" name=""/>
        <dsp:cNvSpPr/>
      </dsp:nvSpPr>
      <dsp:spPr>
        <a:xfrm>
          <a:off x="1198283" y="3970"/>
          <a:ext cx="624022" cy="46477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baseline="0" dirty="0" smtClean="0"/>
            <a:t>Foundation Years </a:t>
          </a:r>
        </a:p>
        <a:p>
          <a:pPr lvl="0" algn="ctr" defTabSz="577850">
            <a:lnSpc>
              <a:spcPct val="90000"/>
            </a:lnSpc>
            <a:spcBef>
              <a:spcPct val="0"/>
            </a:spcBef>
            <a:spcAft>
              <a:spcPct val="35000"/>
            </a:spcAft>
          </a:pPr>
          <a:r>
            <a:rPr lang="en-GB" sz="1300" kern="1200" baseline="0" dirty="0" smtClean="0"/>
            <a:t>(2 years)</a:t>
          </a:r>
          <a:endParaRPr lang="en-GB" sz="1300" kern="1200" baseline="0" dirty="0"/>
        </a:p>
      </dsp:txBody>
      <dsp:txXfrm>
        <a:off x="1198283" y="3970"/>
        <a:ext cx="624022" cy="4647788"/>
      </dsp:txXfrm>
    </dsp:sp>
    <dsp:sp modelId="{2EAA1EEB-49B7-4976-952A-B0E004F9508D}">
      <dsp:nvSpPr>
        <dsp:cNvPr id="0" name=""/>
        <dsp:cNvSpPr/>
      </dsp:nvSpPr>
      <dsp:spPr>
        <a:xfrm>
          <a:off x="2104241" y="144415"/>
          <a:ext cx="1409678" cy="429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GP Training </a:t>
          </a:r>
        </a:p>
        <a:p>
          <a:pPr lvl="0" algn="ctr" defTabSz="444500">
            <a:lnSpc>
              <a:spcPct val="90000"/>
            </a:lnSpc>
            <a:spcBef>
              <a:spcPct val="0"/>
            </a:spcBef>
            <a:spcAft>
              <a:spcPct val="35000"/>
            </a:spcAft>
          </a:pPr>
          <a:r>
            <a:rPr lang="en-GB" sz="1000" kern="1200" dirty="0" smtClean="0"/>
            <a:t>(3 years)</a:t>
          </a:r>
          <a:endParaRPr lang="en-GB" sz="1000" kern="1200" dirty="0"/>
        </a:p>
      </dsp:txBody>
      <dsp:txXfrm>
        <a:off x="2104241" y="144415"/>
        <a:ext cx="1409678" cy="429780"/>
      </dsp:txXfrm>
    </dsp:sp>
    <dsp:sp modelId="{A6309221-05CB-4670-BF7F-25C0FEA7B480}">
      <dsp:nvSpPr>
        <dsp:cNvPr id="0" name=""/>
        <dsp:cNvSpPr/>
      </dsp:nvSpPr>
      <dsp:spPr>
        <a:xfrm>
          <a:off x="3795856" y="144415"/>
          <a:ext cx="1409678" cy="429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t>GP</a:t>
          </a:r>
          <a:endParaRPr lang="en-GB" sz="1050" kern="1200" dirty="0"/>
        </a:p>
      </dsp:txBody>
      <dsp:txXfrm>
        <a:off x="3795856" y="144415"/>
        <a:ext cx="1409678" cy="429780"/>
      </dsp:txXfrm>
    </dsp:sp>
    <dsp:sp modelId="{551E95E6-5EC9-4C4A-8F37-DFE35150DCDA}">
      <dsp:nvSpPr>
        <dsp:cNvPr id="0" name=""/>
        <dsp:cNvSpPr/>
      </dsp:nvSpPr>
      <dsp:spPr>
        <a:xfrm>
          <a:off x="5487470" y="144415"/>
          <a:ext cx="1409678" cy="429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Special Interest</a:t>
          </a:r>
          <a:endParaRPr lang="en-GB" sz="1000" kern="1200" dirty="0"/>
        </a:p>
      </dsp:txBody>
      <dsp:txXfrm>
        <a:off x="5487470" y="144415"/>
        <a:ext cx="1409678" cy="429780"/>
      </dsp:txXfrm>
    </dsp:sp>
    <dsp:sp modelId="{AFD7F428-ADAE-4966-B72B-41C67A6D2499}">
      <dsp:nvSpPr>
        <dsp:cNvPr id="0" name=""/>
        <dsp:cNvSpPr/>
      </dsp:nvSpPr>
      <dsp:spPr>
        <a:xfrm>
          <a:off x="2104241" y="723048"/>
          <a:ext cx="588639" cy="4087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ACCS</a:t>
          </a:r>
        </a:p>
      </dsp:txBody>
      <dsp:txXfrm>
        <a:off x="2104241" y="723048"/>
        <a:ext cx="588639" cy="408708"/>
      </dsp:txXfrm>
    </dsp:sp>
    <dsp:sp modelId="{98960DBB-735E-4A0A-AA26-68054ED8A506}">
      <dsp:nvSpPr>
        <dsp:cNvPr id="0" name=""/>
        <dsp:cNvSpPr/>
      </dsp:nvSpPr>
      <dsp:spPr>
        <a:xfrm flipH="1">
          <a:off x="2826871" y="681641"/>
          <a:ext cx="705981" cy="491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A&amp;E Anaesthetics ITU</a:t>
          </a:r>
          <a:endParaRPr lang="en-GB" sz="1000" kern="1200" dirty="0"/>
        </a:p>
      </dsp:txBody>
      <dsp:txXfrm>
        <a:off x="2826871" y="681641"/>
        <a:ext cx="705981" cy="491522"/>
      </dsp:txXfrm>
    </dsp:sp>
    <dsp:sp modelId="{BBDA49E9-7E8A-47E0-A4F0-9442CD7BA173}">
      <dsp:nvSpPr>
        <dsp:cNvPr id="0" name=""/>
        <dsp:cNvSpPr/>
      </dsp:nvSpPr>
      <dsp:spPr>
        <a:xfrm>
          <a:off x="2104241" y="1280608"/>
          <a:ext cx="1409678" cy="265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Medicine</a:t>
          </a:r>
          <a:endParaRPr lang="en-GB" sz="1000" kern="1200" dirty="0"/>
        </a:p>
      </dsp:txBody>
      <dsp:txXfrm>
        <a:off x="2104241" y="1280608"/>
        <a:ext cx="1409678" cy="265685"/>
      </dsp:txXfrm>
    </dsp:sp>
    <dsp:sp modelId="{79E30443-F895-4BFE-BBEF-0E7ADE5F2914}">
      <dsp:nvSpPr>
        <dsp:cNvPr id="0" name=""/>
        <dsp:cNvSpPr/>
      </dsp:nvSpPr>
      <dsp:spPr>
        <a:xfrm>
          <a:off x="2104241" y="1653739"/>
          <a:ext cx="1409678" cy="2898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Surgery</a:t>
          </a:r>
          <a:endParaRPr lang="en-GB" sz="1000" kern="1200" dirty="0"/>
        </a:p>
      </dsp:txBody>
      <dsp:txXfrm>
        <a:off x="2104241" y="1653739"/>
        <a:ext cx="1409678" cy="289869"/>
      </dsp:txXfrm>
    </dsp:sp>
    <dsp:sp modelId="{E11F3EEF-D3F2-4CA5-BA7E-D5036FE1E060}">
      <dsp:nvSpPr>
        <dsp:cNvPr id="0" name=""/>
        <dsp:cNvSpPr/>
      </dsp:nvSpPr>
      <dsp:spPr>
        <a:xfrm>
          <a:off x="2104241" y="2051053"/>
          <a:ext cx="1409678" cy="3158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Radiology</a:t>
          </a:r>
          <a:endParaRPr lang="en-GB" sz="1000" kern="1200" dirty="0"/>
        </a:p>
      </dsp:txBody>
      <dsp:txXfrm>
        <a:off x="2104241" y="2051053"/>
        <a:ext cx="1409678" cy="315888"/>
      </dsp:txXfrm>
    </dsp:sp>
    <dsp:sp modelId="{53F34E1E-1CCF-473F-8F6E-A4C272FB88BD}">
      <dsp:nvSpPr>
        <dsp:cNvPr id="0" name=""/>
        <dsp:cNvSpPr/>
      </dsp:nvSpPr>
      <dsp:spPr>
        <a:xfrm>
          <a:off x="2104241" y="2474387"/>
          <a:ext cx="1409678" cy="272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Pathology</a:t>
          </a:r>
          <a:endParaRPr lang="en-GB" sz="1000" kern="1200" dirty="0"/>
        </a:p>
      </dsp:txBody>
      <dsp:txXfrm>
        <a:off x="2104241" y="2474387"/>
        <a:ext cx="1409678" cy="272037"/>
      </dsp:txXfrm>
    </dsp:sp>
    <dsp:sp modelId="{6282E6A6-F381-4B1E-A146-BBDABE759094}">
      <dsp:nvSpPr>
        <dsp:cNvPr id="0" name=""/>
        <dsp:cNvSpPr/>
      </dsp:nvSpPr>
      <dsp:spPr>
        <a:xfrm>
          <a:off x="3795856" y="723310"/>
          <a:ext cx="1409678" cy="3774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t>Consultant</a:t>
          </a:r>
          <a:endParaRPr lang="en-GB" sz="1050" kern="1200" dirty="0"/>
        </a:p>
      </dsp:txBody>
      <dsp:txXfrm>
        <a:off x="3795856" y="723310"/>
        <a:ext cx="1409678" cy="3774191"/>
      </dsp:txXfrm>
    </dsp:sp>
    <dsp:sp modelId="{31D17BB9-5097-413C-88BF-02122D6F39AD}">
      <dsp:nvSpPr>
        <dsp:cNvPr id="0" name=""/>
        <dsp:cNvSpPr/>
      </dsp:nvSpPr>
      <dsp:spPr>
        <a:xfrm>
          <a:off x="5487470" y="2395516"/>
          <a:ext cx="1409678" cy="429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Subspecialisation</a:t>
          </a:r>
          <a:endParaRPr lang="en-GB" sz="1000" kern="1200" dirty="0"/>
        </a:p>
      </dsp:txBody>
      <dsp:txXfrm>
        <a:off x="5487470" y="2395516"/>
        <a:ext cx="1409678" cy="429780"/>
      </dsp:txXfrm>
    </dsp:sp>
    <dsp:sp modelId="{15D93C29-C4C9-4232-94A6-7D2CA0DC35F2}">
      <dsp:nvSpPr>
        <dsp:cNvPr id="0" name=""/>
        <dsp:cNvSpPr/>
      </dsp:nvSpPr>
      <dsp:spPr>
        <a:xfrm>
          <a:off x="2104241" y="2853870"/>
          <a:ext cx="1409678" cy="318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Paediatrics</a:t>
          </a:r>
          <a:endParaRPr lang="en-GB" sz="1000" kern="1200" dirty="0"/>
        </a:p>
      </dsp:txBody>
      <dsp:txXfrm>
        <a:off x="2104241" y="2853870"/>
        <a:ext cx="1409678" cy="318484"/>
      </dsp:txXfrm>
    </dsp:sp>
    <dsp:sp modelId="{DA950676-5FB2-4ED4-A2BE-2A8CF1CF15EE}">
      <dsp:nvSpPr>
        <dsp:cNvPr id="0" name=""/>
        <dsp:cNvSpPr/>
      </dsp:nvSpPr>
      <dsp:spPr>
        <a:xfrm>
          <a:off x="2104241" y="3279799"/>
          <a:ext cx="1409678" cy="3572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Obstetrics &amp; Gynaecology</a:t>
          </a:r>
          <a:endParaRPr lang="en-GB" sz="1000" kern="1200" dirty="0"/>
        </a:p>
      </dsp:txBody>
      <dsp:txXfrm>
        <a:off x="2104241" y="3279799"/>
        <a:ext cx="1409678" cy="357228"/>
      </dsp:txXfrm>
    </dsp:sp>
    <dsp:sp modelId="{E9C1DF50-E5F6-4E04-99D3-2AAA57FB8D3A}">
      <dsp:nvSpPr>
        <dsp:cNvPr id="0" name=""/>
        <dsp:cNvSpPr/>
      </dsp:nvSpPr>
      <dsp:spPr>
        <a:xfrm>
          <a:off x="2104241" y="3744473"/>
          <a:ext cx="1409678" cy="3333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Psychiatry</a:t>
          </a:r>
          <a:endParaRPr lang="en-GB" sz="1000" kern="1200" dirty="0"/>
        </a:p>
      </dsp:txBody>
      <dsp:txXfrm>
        <a:off x="2104241" y="3744473"/>
        <a:ext cx="1409678" cy="333354"/>
      </dsp:txXfrm>
    </dsp:sp>
    <dsp:sp modelId="{3D5D4567-4EAA-4747-A4F0-0F75E16DF28D}">
      <dsp:nvSpPr>
        <dsp:cNvPr id="0" name=""/>
        <dsp:cNvSpPr/>
      </dsp:nvSpPr>
      <dsp:spPr>
        <a:xfrm>
          <a:off x="2104241" y="4185273"/>
          <a:ext cx="1409678" cy="3260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Public Health</a:t>
          </a:r>
        </a:p>
      </dsp:txBody>
      <dsp:txXfrm>
        <a:off x="2104241" y="4185273"/>
        <a:ext cx="1409678" cy="326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4D884-C4DF-4CF6-A2FD-AAA1241BF3A0}">
      <dsp:nvSpPr>
        <dsp:cNvPr id="0" name=""/>
        <dsp:cNvSpPr/>
      </dsp:nvSpPr>
      <dsp:spPr>
        <a:xfrm>
          <a:off x="2551742" y="537319"/>
          <a:ext cx="440184" cy="91440"/>
        </a:xfrm>
        <a:custGeom>
          <a:avLst/>
          <a:gdLst/>
          <a:ahLst/>
          <a:cxnLst/>
          <a:rect l="0" t="0" r="0" b="0"/>
          <a:pathLst>
            <a:path>
              <a:moveTo>
                <a:pt x="0" y="45848"/>
              </a:moveTo>
              <a:lnTo>
                <a:pt x="237192" y="45848"/>
              </a:lnTo>
              <a:lnTo>
                <a:pt x="237192" y="45720"/>
              </a:lnTo>
              <a:lnTo>
                <a:pt x="44018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60065" y="580804"/>
        <a:ext cx="23539" cy="4469"/>
      </dsp:txXfrm>
    </dsp:sp>
    <dsp:sp modelId="{64CE2DEA-8ECC-4E36-AEA2-53C1DB712648}">
      <dsp:nvSpPr>
        <dsp:cNvPr id="0" name=""/>
        <dsp:cNvSpPr/>
      </dsp:nvSpPr>
      <dsp:spPr>
        <a:xfrm>
          <a:off x="610077" y="128"/>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t>1796: First vaccine developed </a:t>
          </a:r>
          <a:endParaRPr lang="en-GB" sz="1200" kern="1200" dirty="0"/>
        </a:p>
      </dsp:txBody>
      <dsp:txXfrm>
        <a:off x="610077" y="128"/>
        <a:ext cx="1943465" cy="1166079"/>
      </dsp:txXfrm>
    </dsp:sp>
    <dsp:sp modelId="{6A7929A1-92B7-4E5A-8A51-8440690EF5D7}">
      <dsp:nvSpPr>
        <dsp:cNvPr id="0" name=""/>
        <dsp:cNvSpPr/>
      </dsp:nvSpPr>
      <dsp:spPr>
        <a:xfrm>
          <a:off x="4965992" y="537319"/>
          <a:ext cx="392608" cy="91440"/>
        </a:xfrm>
        <a:custGeom>
          <a:avLst/>
          <a:gdLst/>
          <a:ahLst/>
          <a:cxnLst/>
          <a:rect l="0" t="0" r="0" b="0"/>
          <a:pathLst>
            <a:path>
              <a:moveTo>
                <a:pt x="0" y="45720"/>
              </a:moveTo>
              <a:lnTo>
                <a:pt x="213404" y="45720"/>
              </a:lnTo>
              <a:lnTo>
                <a:pt x="213404" y="45848"/>
              </a:lnTo>
              <a:lnTo>
                <a:pt x="392608" y="4584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51716" y="580804"/>
        <a:ext cx="21160" cy="4469"/>
      </dsp:txXfrm>
    </dsp:sp>
    <dsp:sp modelId="{B0AE2311-EBCD-429E-AB22-EEC0742A2474}">
      <dsp:nvSpPr>
        <dsp:cNvPr id="0" name=""/>
        <dsp:cNvSpPr/>
      </dsp:nvSpPr>
      <dsp:spPr>
        <a:xfrm>
          <a:off x="3024327" y="0"/>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t>19</a:t>
          </a:r>
          <a:r>
            <a:rPr lang="en-GB" sz="1200" kern="1200" baseline="30000" dirty="0" smtClean="0"/>
            <a:t>th</a:t>
          </a:r>
          <a:r>
            <a:rPr lang="en-GB" sz="1200" kern="1200" dirty="0" smtClean="0"/>
            <a:t> century:  Safe drinking water and sewage disposal </a:t>
          </a:r>
          <a:endParaRPr lang="en-GB" sz="1200" kern="1200" dirty="0"/>
        </a:p>
      </dsp:txBody>
      <dsp:txXfrm>
        <a:off x="3024327" y="0"/>
        <a:ext cx="1943465" cy="1166079"/>
      </dsp:txXfrm>
    </dsp:sp>
    <dsp:sp modelId="{C10BE1B1-0D1F-4AC6-9AEF-9B64E6B7B552}">
      <dsp:nvSpPr>
        <dsp:cNvPr id="0" name=""/>
        <dsp:cNvSpPr/>
      </dsp:nvSpPr>
      <dsp:spPr>
        <a:xfrm>
          <a:off x="1581809" y="1164407"/>
          <a:ext cx="4780924" cy="416396"/>
        </a:xfrm>
        <a:custGeom>
          <a:avLst/>
          <a:gdLst/>
          <a:ahLst/>
          <a:cxnLst/>
          <a:rect l="0" t="0" r="0" b="0"/>
          <a:pathLst>
            <a:path>
              <a:moveTo>
                <a:pt x="4780924" y="0"/>
              </a:moveTo>
              <a:lnTo>
                <a:pt x="4780924" y="225298"/>
              </a:lnTo>
              <a:lnTo>
                <a:pt x="0" y="225298"/>
              </a:lnTo>
              <a:lnTo>
                <a:pt x="0" y="41639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52227" y="1370370"/>
        <a:ext cx="240088" cy="4469"/>
      </dsp:txXfrm>
    </dsp:sp>
    <dsp:sp modelId="{7A754EC0-4D75-40D1-9FF3-2B84721970FD}">
      <dsp:nvSpPr>
        <dsp:cNvPr id="0" name=""/>
        <dsp:cNvSpPr/>
      </dsp:nvSpPr>
      <dsp:spPr>
        <a:xfrm>
          <a:off x="5391001" y="128"/>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1928: Penicillin discovered </a:t>
          </a:r>
          <a:endParaRPr lang="en-GB" sz="1400" kern="1200" dirty="0"/>
        </a:p>
      </dsp:txBody>
      <dsp:txXfrm>
        <a:off x="5391001" y="128"/>
        <a:ext cx="1943465" cy="1166079"/>
      </dsp:txXfrm>
    </dsp:sp>
    <dsp:sp modelId="{06F8A818-3F90-469D-8A63-966466918FD1}">
      <dsp:nvSpPr>
        <dsp:cNvPr id="0" name=""/>
        <dsp:cNvSpPr/>
      </dsp:nvSpPr>
      <dsp:spPr>
        <a:xfrm>
          <a:off x="2551742" y="2150523"/>
          <a:ext cx="416396" cy="91440"/>
        </a:xfrm>
        <a:custGeom>
          <a:avLst/>
          <a:gdLst/>
          <a:ahLst/>
          <a:cxnLst/>
          <a:rect l="0" t="0" r="0" b="0"/>
          <a:pathLst>
            <a:path>
              <a:moveTo>
                <a:pt x="0" y="45720"/>
              </a:moveTo>
              <a:lnTo>
                <a:pt x="4163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48766" y="2194009"/>
        <a:ext cx="22349" cy="4469"/>
      </dsp:txXfrm>
    </dsp:sp>
    <dsp:sp modelId="{1A749810-ADA7-473E-88E4-56E4B2F7CCD8}">
      <dsp:nvSpPr>
        <dsp:cNvPr id="0" name=""/>
        <dsp:cNvSpPr/>
      </dsp:nvSpPr>
      <dsp:spPr>
        <a:xfrm>
          <a:off x="610077" y="1613204"/>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1945: Fluoride added to water to prevent tooth decay </a:t>
          </a:r>
          <a:endParaRPr lang="en-GB" sz="1400" kern="1200" dirty="0"/>
        </a:p>
      </dsp:txBody>
      <dsp:txXfrm>
        <a:off x="610077" y="1613204"/>
        <a:ext cx="1943465" cy="1166079"/>
      </dsp:txXfrm>
    </dsp:sp>
    <dsp:sp modelId="{D70541D5-E95A-4D57-BAFA-58264E2D323B}">
      <dsp:nvSpPr>
        <dsp:cNvPr id="0" name=""/>
        <dsp:cNvSpPr/>
      </dsp:nvSpPr>
      <dsp:spPr>
        <a:xfrm>
          <a:off x="4942204" y="2150523"/>
          <a:ext cx="416396" cy="91440"/>
        </a:xfrm>
        <a:custGeom>
          <a:avLst/>
          <a:gdLst/>
          <a:ahLst/>
          <a:cxnLst/>
          <a:rect l="0" t="0" r="0" b="0"/>
          <a:pathLst>
            <a:path>
              <a:moveTo>
                <a:pt x="0" y="45720"/>
              </a:moveTo>
              <a:lnTo>
                <a:pt x="4163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39228" y="2194009"/>
        <a:ext cx="22349" cy="4469"/>
      </dsp:txXfrm>
    </dsp:sp>
    <dsp:sp modelId="{6B902A13-C2C5-47C2-8559-685BFB15D773}">
      <dsp:nvSpPr>
        <dsp:cNvPr id="0" name=""/>
        <dsp:cNvSpPr/>
      </dsp:nvSpPr>
      <dsp:spPr>
        <a:xfrm>
          <a:off x="3000539" y="1613204"/>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1977: Smallpox is eradicated worldwide</a:t>
          </a:r>
          <a:endParaRPr lang="en-GB" sz="1400" kern="1200" dirty="0"/>
        </a:p>
      </dsp:txBody>
      <dsp:txXfrm>
        <a:off x="3000539" y="1613204"/>
        <a:ext cx="1943465" cy="1166079"/>
      </dsp:txXfrm>
    </dsp:sp>
    <dsp:sp modelId="{E1E1A755-AE50-46AF-9376-4C6EF4DD7763}">
      <dsp:nvSpPr>
        <dsp:cNvPr id="0" name=""/>
        <dsp:cNvSpPr/>
      </dsp:nvSpPr>
      <dsp:spPr>
        <a:xfrm>
          <a:off x="1581809" y="2777483"/>
          <a:ext cx="4780924" cy="416396"/>
        </a:xfrm>
        <a:custGeom>
          <a:avLst/>
          <a:gdLst/>
          <a:ahLst/>
          <a:cxnLst/>
          <a:rect l="0" t="0" r="0" b="0"/>
          <a:pathLst>
            <a:path>
              <a:moveTo>
                <a:pt x="4780924" y="0"/>
              </a:moveTo>
              <a:lnTo>
                <a:pt x="4780924" y="225298"/>
              </a:lnTo>
              <a:lnTo>
                <a:pt x="0" y="225298"/>
              </a:lnTo>
              <a:lnTo>
                <a:pt x="0" y="41639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852227" y="2983447"/>
        <a:ext cx="240088" cy="4469"/>
      </dsp:txXfrm>
    </dsp:sp>
    <dsp:sp modelId="{94BCC9F7-0CE0-4D71-8C68-1FA85EA5524B}">
      <dsp:nvSpPr>
        <dsp:cNvPr id="0" name=""/>
        <dsp:cNvSpPr/>
      </dsp:nvSpPr>
      <dsp:spPr>
        <a:xfrm>
          <a:off x="5391001" y="1613204"/>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1983: HIV discovered</a:t>
          </a:r>
          <a:endParaRPr lang="en-GB" sz="1400" kern="1200" dirty="0"/>
        </a:p>
      </dsp:txBody>
      <dsp:txXfrm>
        <a:off x="5391001" y="1613204"/>
        <a:ext cx="1943465" cy="1166079"/>
      </dsp:txXfrm>
    </dsp:sp>
    <dsp:sp modelId="{1648D639-5F15-45B1-B4B2-AE76C8C17660}">
      <dsp:nvSpPr>
        <dsp:cNvPr id="0" name=""/>
        <dsp:cNvSpPr/>
      </dsp:nvSpPr>
      <dsp:spPr>
        <a:xfrm>
          <a:off x="2551742" y="3763600"/>
          <a:ext cx="416396" cy="91440"/>
        </a:xfrm>
        <a:custGeom>
          <a:avLst/>
          <a:gdLst/>
          <a:ahLst/>
          <a:cxnLst/>
          <a:rect l="0" t="0" r="0" b="0"/>
          <a:pathLst>
            <a:path>
              <a:moveTo>
                <a:pt x="0" y="45720"/>
              </a:moveTo>
              <a:lnTo>
                <a:pt x="4163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748766" y="3807085"/>
        <a:ext cx="22349" cy="4469"/>
      </dsp:txXfrm>
    </dsp:sp>
    <dsp:sp modelId="{5DAB302F-9830-43AF-8E96-4B68CADB04E5}">
      <dsp:nvSpPr>
        <dsp:cNvPr id="0" name=""/>
        <dsp:cNvSpPr/>
      </dsp:nvSpPr>
      <dsp:spPr>
        <a:xfrm>
          <a:off x="610077" y="3226280"/>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2007: Indoor smoking ban </a:t>
          </a:r>
          <a:endParaRPr lang="en-GB" sz="1400" kern="1200" dirty="0"/>
        </a:p>
      </dsp:txBody>
      <dsp:txXfrm>
        <a:off x="610077" y="3226280"/>
        <a:ext cx="1943465" cy="1166079"/>
      </dsp:txXfrm>
    </dsp:sp>
    <dsp:sp modelId="{406221FF-5649-4DD4-839B-8A6529CC490E}">
      <dsp:nvSpPr>
        <dsp:cNvPr id="0" name=""/>
        <dsp:cNvSpPr/>
      </dsp:nvSpPr>
      <dsp:spPr>
        <a:xfrm>
          <a:off x="4942204" y="3763600"/>
          <a:ext cx="416396" cy="91440"/>
        </a:xfrm>
        <a:custGeom>
          <a:avLst/>
          <a:gdLst/>
          <a:ahLst/>
          <a:cxnLst/>
          <a:rect l="0" t="0" r="0" b="0"/>
          <a:pathLst>
            <a:path>
              <a:moveTo>
                <a:pt x="0" y="45720"/>
              </a:moveTo>
              <a:lnTo>
                <a:pt x="4163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39228" y="3807085"/>
        <a:ext cx="22349" cy="4469"/>
      </dsp:txXfrm>
    </dsp:sp>
    <dsp:sp modelId="{49FEE6EE-E23F-42DE-9C46-D08D849B5455}">
      <dsp:nvSpPr>
        <dsp:cNvPr id="0" name=""/>
        <dsp:cNvSpPr/>
      </dsp:nvSpPr>
      <dsp:spPr>
        <a:xfrm>
          <a:off x="3000539" y="3226280"/>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2008: Climate Change Act</a:t>
          </a:r>
          <a:endParaRPr lang="en-GB" sz="1400" kern="1200" dirty="0"/>
        </a:p>
      </dsp:txBody>
      <dsp:txXfrm>
        <a:off x="3000539" y="3226280"/>
        <a:ext cx="1943465" cy="1166079"/>
      </dsp:txXfrm>
    </dsp:sp>
    <dsp:sp modelId="{42F5C663-C4E3-4BDA-B9C5-09BF2BDC6C5D}">
      <dsp:nvSpPr>
        <dsp:cNvPr id="0" name=""/>
        <dsp:cNvSpPr/>
      </dsp:nvSpPr>
      <dsp:spPr>
        <a:xfrm>
          <a:off x="5391001" y="3226280"/>
          <a:ext cx="1943465" cy="1166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2020: Covid-19 pandemic </a:t>
          </a:r>
          <a:endParaRPr lang="en-GB" sz="1400" kern="1200" dirty="0"/>
        </a:p>
      </dsp:txBody>
      <dsp:txXfrm>
        <a:off x="5391001" y="3226280"/>
        <a:ext cx="1943465" cy="1166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3FD45-E5B6-494E-9BD1-D905EBF56ECF}">
      <dsp:nvSpPr>
        <dsp:cNvPr id="0" name=""/>
        <dsp:cNvSpPr/>
      </dsp:nvSpPr>
      <dsp:spPr>
        <a:xfrm>
          <a:off x="880850" y="-33980"/>
          <a:ext cx="4259689" cy="4259689"/>
        </a:xfrm>
        <a:prstGeom prst="circularArrow">
          <a:avLst>
            <a:gd name="adj1" fmla="val 5544"/>
            <a:gd name="adj2" fmla="val 330680"/>
            <a:gd name="adj3" fmla="val 14777090"/>
            <a:gd name="adj4" fmla="val 1680203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87B57-35FC-4604-82D6-ECBD3BEDB056}">
      <dsp:nvSpPr>
        <dsp:cNvPr id="0" name=""/>
        <dsp:cNvSpPr/>
      </dsp:nvSpPr>
      <dsp:spPr>
        <a:xfrm>
          <a:off x="2471937" y="15778"/>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Leadership</a:t>
          </a:r>
          <a:endParaRPr lang="en-GB" sz="1100" kern="1200" dirty="0"/>
        </a:p>
      </dsp:txBody>
      <dsp:txXfrm>
        <a:off x="2498237" y="42078"/>
        <a:ext cx="1024915" cy="486157"/>
      </dsp:txXfrm>
    </dsp:sp>
    <dsp:sp modelId="{DF59CADA-AD3C-4613-A7E5-D6E1D89705CB}">
      <dsp:nvSpPr>
        <dsp:cNvPr id="0" name=""/>
        <dsp:cNvSpPr/>
      </dsp:nvSpPr>
      <dsp:spPr>
        <a:xfrm>
          <a:off x="3676865" y="425876"/>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Data analysis </a:t>
          </a:r>
          <a:endParaRPr lang="en-GB" sz="1100" kern="1200" dirty="0"/>
        </a:p>
      </dsp:txBody>
      <dsp:txXfrm>
        <a:off x="3703165" y="452176"/>
        <a:ext cx="1024915" cy="486157"/>
      </dsp:txXfrm>
    </dsp:sp>
    <dsp:sp modelId="{33823555-94A8-4E55-B4C4-1D1A368C7E08}">
      <dsp:nvSpPr>
        <dsp:cNvPr id="0" name=""/>
        <dsp:cNvSpPr/>
      </dsp:nvSpPr>
      <dsp:spPr>
        <a:xfrm>
          <a:off x="4298144" y="1501963"/>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Problem solving</a:t>
          </a:r>
          <a:endParaRPr lang="en-GB" sz="1100" kern="1200" dirty="0"/>
        </a:p>
      </dsp:txBody>
      <dsp:txXfrm>
        <a:off x="4324444" y="1528263"/>
        <a:ext cx="1024915" cy="486157"/>
      </dsp:txXfrm>
    </dsp:sp>
    <dsp:sp modelId="{20CD880F-0F52-4AA0-8DD5-1E0401B3ECAE}">
      <dsp:nvSpPr>
        <dsp:cNvPr id="0" name=""/>
        <dsp:cNvSpPr/>
      </dsp:nvSpPr>
      <dsp:spPr>
        <a:xfrm>
          <a:off x="4082376" y="2725644"/>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Decision making</a:t>
          </a:r>
          <a:endParaRPr lang="en-GB" sz="1100" kern="1200" dirty="0"/>
        </a:p>
      </dsp:txBody>
      <dsp:txXfrm>
        <a:off x="4108676" y="2751944"/>
        <a:ext cx="1024915" cy="486157"/>
      </dsp:txXfrm>
    </dsp:sp>
    <dsp:sp modelId="{38DD822A-1F7F-4640-BA7D-A846745F4FFD}">
      <dsp:nvSpPr>
        <dsp:cNvPr id="0" name=""/>
        <dsp:cNvSpPr/>
      </dsp:nvSpPr>
      <dsp:spPr>
        <a:xfrm>
          <a:off x="3130521" y="3524345"/>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Communication</a:t>
          </a:r>
          <a:endParaRPr lang="en-GB" sz="1100" kern="1200" dirty="0"/>
        </a:p>
      </dsp:txBody>
      <dsp:txXfrm>
        <a:off x="3156821" y="3550645"/>
        <a:ext cx="1024915" cy="486157"/>
      </dsp:txXfrm>
    </dsp:sp>
    <dsp:sp modelId="{7DB31EF8-98DC-498E-9FF9-ECFEE21A742B}">
      <dsp:nvSpPr>
        <dsp:cNvPr id="0" name=""/>
        <dsp:cNvSpPr/>
      </dsp:nvSpPr>
      <dsp:spPr>
        <a:xfrm>
          <a:off x="1887963" y="3524345"/>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Strategic thinking</a:t>
          </a:r>
          <a:endParaRPr lang="en-GB" sz="1100" kern="1200" dirty="0"/>
        </a:p>
      </dsp:txBody>
      <dsp:txXfrm>
        <a:off x="1914263" y="3550645"/>
        <a:ext cx="1024915" cy="486157"/>
      </dsp:txXfrm>
    </dsp:sp>
    <dsp:sp modelId="{0EF324E4-53F0-45D7-8011-1CBBACF2E2C3}">
      <dsp:nvSpPr>
        <dsp:cNvPr id="0" name=""/>
        <dsp:cNvSpPr/>
      </dsp:nvSpPr>
      <dsp:spPr>
        <a:xfrm>
          <a:off x="936108" y="2725644"/>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Team working </a:t>
          </a:r>
          <a:endParaRPr lang="en-GB" sz="1100" kern="1200" dirty="0"/>
        </a:p>
      </dsp:txBody>
      <dsp:txXfrm>
        <a:off x="962408" y="2751944"/>
        <a:ext cx="1024915" cy="486157"/>
      </dsp:txXfrm>
    </dsp:sp>
    <dsp:sp modelId="{73393130-5736-427D-88A0-A7C27AB7A876}">
      <dsp:nvSpPr>
        <dsp:cNvPr id="0" name=""/>
        <dsp:cNvSpPr/>
      </dsp:nvSpPr>
      <dsp:spPr>
        <a:xfrm>
          <a:off x="720340" y="1501963"/>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Research </a:t>
          </a:r>
          <a:endParaRPr lang="en-GB" sz="1100" kern="1200" dirty="0"/>
        </a:p>
      </dsp:txBody>
      <dsp:txXfrm>
        <a:off x="746640" y="1528263"/>
        <a:ext cx="1024915" cy="486157"/>
      </dsp:txXfrm>
    </dsp:sp>
    <dsp:sp modelId="{DB04CE1A-1DDE-4FD0-8D42-9A86CB21FEEC}">
      <dsp:nvSpPr>
        <dsp:cNvPr id="0" name=""/>
        <dsp:cNvSpPr/>
      </dsp:nvSpPr>
      <dsp:spPr>
        <a:xfrm>
          <a:off x="1341619" y="425876"/>
          <a:ext cx="1077515" cy="538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IT skills </a:t>
          </a:r>
          <a:endParaRPr lang="en-GB" sz="1100" kern="1200" dirty="0"/>
        </a:p>
      </dsp:txBody>
      <dsp:txXfrm>
        <a:off x="1367919" y="452176"/>
        <a:ext cx="1024915" cy="48615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AFADF-1C3E-4BEF-BDF9-FCFC4F786A1E}" type="datetimeFigureOut">
              <a:rPr lang="en-GB" smtClean="0"/>
              <a:t>03/12/2020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7FA74-D1CD-43BA-8F66-9CCC12F95EB9}" type="slidenum">
              <a:rPr lang="en-GB" smtClean="0"/>
              <a:t>‹#›</a:t>
            </a:fld>
            <a:endParaRPr lang="en-GB"/>
          </a:p>
        </p:txBody>
      </p:sp>
    </p:spTree>
    <p:extLst>
      <p:ext uri="{BB962C8B-B14F-4D97-AF65-F5344CB8AC3E}">
        <p14:creationId xmlns:p14="http://schemas.microsoft.com/office/powerpoint/2010/main" val="289475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GCSE – maths, science, </a:t>
            </a:r>
            <a:r>
              <a:rPr lang="en-GB" dirty="0" err="1" smtClean="0"/>
              <a:t>english</a:t>
            </a:r>
            <a:endParaRPr lang="en-GB" dirty="0" smtClean="0"/>
          </a:p>
          <a:p>
            <a:r>
              <a:rPr lang="en-GB" dirty="0" smtClean="0"/>
              <a:t>A-level – Chemistry +/-Biology +/- Maths/physics </a:t>
            </a:r>
          </a:p>
          <a:p>
            <a:r>
              <a:rPr lang="en-GB" dirty="0" smtClean="0"/>
              <a:t>Foundation</a:t>
            </a:r>
            <a:r>
              <a:rPr lang="en-GB" baseline="0" dirty="0" smtClean="0"/>
              <a:t> course for those who have mainly non-science </a:t>
            </a:r>
            <a:r>
              <a:rPr lang="en-GB" baseline="0" dirty="0" err="1" smtClean="0"/>
              <a:t>Alevels</a:t>
            </a:r>
            <a:endParaRPr lang="en-GB" dirty="0" smtClean="0"/>
          </a:p>
          <a:p>
            <a:endParaRPr lang="en-GB" dirty="0" smtClean="0"/>
          </a:p>
          <a:p>
            <a:r>
              <a:rPr lang="en-GB" dirty="0" smtClean="0"/>
              <a:t>Earlier deadline vs other courses</a:t>
            </a:r>
            <a:endParaRPr lang="en-GB" dirty="0"/>
          </a:p>
        </p:txBody>
      </p:sp>
      <p:sp>
        <p:nvSpPr>
          <p:cNvPr id="4" name="Slide Number Placeholder 3"/>
          <p:cNvSpPr>
            <a:spLocks noGrp="1"/>
          </p:cNvSpPr>
          <p:nvPr>
            <p:ph type="sldNum" sz="quarter" idx="10"/>
          </p:nvPr>
        </p:nvSpPr>
        <p:spPr/>
        <p:txBody>
          <a:bodyPr/>
          <a:lstStyle/>
          <a:p>
            <a:fld id="{D557FA74-D1CD-43BA-8F66-9CCC12F95EB9}" type="slidenum">
              <a:rPr lang="en-GB" smtClean="0"/>
              <a:t>7</a:t>
            </a:fld>
            <a:endParaRPr lang="en-GB"/>
          </a:p>
        </p:txBody>
      </p:sp>
    </p:spTree>
    <p:extLst>
      <p:ext uri="{BB962C8B-B14F-4D97-AF65-F5344CB8AC3E}">
        <p14:creationId xmlns:p14="http://schemas.microsoft.com/office/powerpoint/2010/main" val="375624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cost of living, different styles of learning, options for intercalation, rankings, how competitive, what grades required, facilities – medical and extracurricular</a:t>
            </a:r>
          </a:p>
          <a:p>
            <a:endParaRPr lang="en-GB" dirty="0" smtClean="0"/>
          </a:p>
          <a:p>
            <a:r>
              <a:rPr lang="en-GB" dirty="0" smtClean="0"/>
              <a:t>Paid, volunteering, work</a:t>
            </a:r>
            <a:r>
              <a:rPr lang="en-GB" baseline="0" dirty="0" smtClean="0"/>
              <a:t> experience - shadowing</a:t>
            </a:r>
            <a:endParaRPr lang="en-GB" dirty="0"/>
          </a:p>
        </p:txBody>
      </p:sp>
      <p:sp>
        <p:nvSpPr>
          <p:cNvPr id="4" name="Slide Number Placeholder 3"/>
          <p:cNvSpPr>
            <a:spLocks noGrp="1"/>
          </p:cNvSpPr>
          <p:nvPr>
            <p:ph type="sldNum" sz="quarter" idx="10"/>
          </p:nvPr>
        </p:nvSpPr>
        <p:spPr/>
        <p:txBody>
          <a:bodyPr/>
          <a:lstStyle/>
          <a:p>
            <a:fld id="{D557FA74-D1CD-43BA-8F66-9CCC12F95EB9}" type="slidenum">
              <a:rPr lang="en-GB" smtClean="0"/>
              <a:t>8</a:t>
            </a:fld>
            <a:endParaRPr lang="en-GB"/>
          </a:p>
        </p:txBody>
      </p:sp>
    </p:spTree>
    <p:extLst>
      <p:ext uri="{BB962C8B-B14F-4D97-AF65-F5344CB8AC3E}">
        <p14:creationId xmlns:p14="http://schemas.microsoft.com/office/powerpoint/2010/main" val="393119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are you suited to being a doctor?</a:t>
            </a:r>
            <a:endParaRPr lang="en-GB" dirty="0"/>
          </a:p>
        </p:txBody>
      </p:sp>
      <p:sp>
        <p:nvSpPr>
          <p:cNvPr id="4" name="Slide Number Placeholder 3"/>
          <p:cNvSpPr>
            <a:spLocks noGrp="1"/>
          </p:cNvSpPr>
          <p:nvPr>
            <p:ph type="sldNum" sz="quarter" idx="10"/>
          </p:nvPr>
        </p:nvSpPr>
        <p:spPr/>
        <p:txBody>
          <a:bodyPr/>
          <a:lstStyle/>
          <a:p>
            <a:fld id="{D557FA74-D1CD-43BA-8F66-9CCC12F95EB9}" type="slidenum">
              <a:rPr lang="en-GB" smtClean="0"/>
              <a:t>9</a:t>
            </a:fld>
            <a:endParaRPr lang="en-GB"/>
          </a:p>
        </p:txBody>
      </p:sp>
    </p:spTree>
    <p:extLst>
      <p:ext uri="{BB962C8B-B14F-4D97-AF65-F5344CB8AC3E}">
        <p14:creationId xmlns:p14="http://schemas.microsoft.com/office/powerpoint/2010/main" val="4218648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15731" y="3442294"/>
            <a:ext cx="9144000" cy="1701206"/>
          </a:xfrm>
          <a:prstGeom prst="rect">
            <a:avLst/>
          </a:prstGeom>
        </p:spPr>
      </p:pic>
      <p:sp>
        <p:nvSpPr>
          <p:cNvPr id="2" name="Title 1"/>
          <p:cNvSpPr>
            <a:spLocks noGrp="1"/>
          </p:cNvSpPr>
          <p:nvPr>
            <p:ph type="ctrTitle" hasCustomPrompt="1"/>
          </p:nvPr>
        </p:nvSpPr>
        <p:spPr>
          <a:xfrm>
            <a:off x="685800" y="1131590"/>
            <a:ext cx="7772400" cy="1102519"/>
          </a:xfrm>
          <a:noFill/>
        </p:spPr>
        <p:txBody>
          <a:bodyPr>
            <a:normAutofit/>
          </a:bodyPr>
          <a:lstStyle>
            <a:lvl1pPr>
              <a:defRPr sz="4800" baseline="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71600" y="2315097"/>
            <a:ext cx="6400800" cy="1127197"/>
          </a:xfrm>
          <a:noFill/>
        </p:spPr>
        <p:txBody>
          <a:bodyPr>
            <a:noAutofit/>
          </a:bodyPr>
          <a:lstStyle>
            <a:lvl1pPr marL="0" indent="0" algn="ctr">
              <a:buNone/>
              <a:defRPr sz="3200" baseline="0">
                <a:solidFill>
                  <a:schemeClr val="tx1">
                    <a:lumMod val="65000"/>
                    <a:lumOff val="3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br>
              <a:rPr lang="en-US" dirty="0" smtClean="0"/>
            </a:br>
            <a:r>
              <a:rPr lang="en-US" dirty="0" smtClean="0"/>
              <a:t> and or add presenter(s)</a:t>
            </a:r>
            <a:endParaRPr lang="en-GB" dirty="0"/>
          </a:p>
        </p:txBody>
      </p:sp>
      <p:grpSp>
        <p:nvGrpSpPr>
          <p:cNvPr id="22" name="Group 21"/>
          <p:cNvGrpSpPr/>
          <p:nvPr userDrawn="1"/>
        </p:nvGrpSpPr>
        <p:grpSpPr>
          <a:xfrm>
            <a:off x="611560" y="-102546"/>
            <a:ext cx="8425030" cy="1045096"/>
            <a:chOff x="611560" y="-102546"/>
            <a:chExt cx="8425030" cy="1045096"/>
          </a:xfrm>
        </p:grpSpPr>
        <p:sp>
          <p:nvSpPr>
            <p:cNvPr id="18" name="TextBox 17"/>
            <p:cNvSpPr txBox="1"/>
            <p:nvPr userDrawn="1"/>
          </p:nvSpPr>
          <p:spPr>
            <a:xfrm>
              <a:off x="611560" y="127724"/>
              <a:ext cx="4104471" cy="646113"/>
            </a:xfrm>
            <a:prstGeom prst="rect">
              <a:avLst/>
            </a:prstGeom>
            <a:noFill/>
          </p:spPr>
          <p:txBody>
            <a:bodyPr wrap="square" lIns="91212" tIns="45612" rIns="91212" bIns="45612" rtlCol="0">
              <a:spAutoFit/>
            </a:bodyPr>
            <a:lstStyle/>
            <a:p>
              <a:pPr marL="456061" algn="r" defTabSz="912119"/>
              <a:r>
                <a:rPr lang="en-GB" sz="1800" b="1" dirty="0" smtClean="0">
                  <a:solidFill>
                    <a:prstClr val="white">
                      <a:lumMod val="50000"/>
                    </a:prstClr>
                  </a:solidFill>
                  <a:latin typeface="Arial"/>
                  <a:ea typeface="Times New Roman"/>
                </a:rPr>
                <a:t>Hertfordshire and West</a:t>
              </a:r>
              <a:r>
                <a:rPr lang="en-GB" sz="1800" b="1" baseline="0" dirty="0" smtClean="0">
                  <a:solidFill>
                    <a:prstClr val="white">
                      <a:lumMod val="50000"/>
                    </a:prstClr>
                  </a:solidFill>
                  <a:latin typeface="Arial"/>
                  <a:ea typeface="Times New Roman"/>
                </a:rPr>
                <a:t> Essex </a:t>
              </a:r>
              <a:br>
                <a:rPr lang="en-GB" sz="1800" b="1" baseline="0" dirty="0" smtClean="0">
                  <a:solidFill>
                    <a:prstClr val="white">
                      <a:lumMod val="50000"/>
                    </a:prstClr>
                  </a:solidFill>
                  <a:latin typeface="Arial"/>
                  <a:ea typeface="Times New Roman"/>
                </a:rPr>
              </a:br>
              <a:r>
                <a:rPr lang="en-GB" sz="1800" b="1" baseline="0" dirty="0" smtClean="0">
                  <a:solidFill>
                    <a:prstClr val="white">
                      <a:lumMod val="50000"/>
                    </a:prstClr>
                  </a:solidFill>
                  <a:latin typeface="Arial"/>
                  <a:ea typeface="Times New Roman"/>
                </a:rPr>
                <a:t>I</a:t>
              </a:r>
              <a:r>
                <a:rPr lang="en-GB" sz="1800" b="1" kern="1200" dirty="0" smtClean="0">
                  <a:solidFill>
                    <a:prstClr val="white">
                      <a:lumMod val="50000"/>
                    </a:prstClr>
                  </a:solidFill>
                  <a:latin typeface="Arial"/>
                  <a:ea typeface="Times New Roman"/>
                  <a:cs typeface="+mn-cs"/>
                </a:rPr>
                <a:t>ntegrated Care System</a:t>
              </a:r>
              <a:endParaRPr lang="en-GB" sz="1800" b="1" kern="1200" dirty="0">
                <a:solidFill>
                  <a:prstClr val="white">
                    <a:lumMod val="50000"/>
                  </a:prstClr>
                </a:solidFill>
                <a:latin typeface="Arial"/>
                <a:ea typeface="Times New Roman"/>
                <a:cs typeface="+mn-cs"/>
              </a:endParaRPr>
            </a:p>
          </p:txBody>
        </p:sp>
        <p:pic>
          <p:nvPicPr>
            <p:cNvPr id="19" name="Picture 18"/>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21" name="Picture 20"/>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187269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p>
            <a:r>
              <a:rPr lang="en-US" smtClean="0"/>
              <a:t>Click to edit Master title style</a:t>
            </a:r>
            <a:endParaRPr lang="en-GB"/>
          </a:p>
        </p:txBody>
      </p:sp>
    </p:spTree>
    <p:extLst>
      <p:ext uri="{BB962C8B-B14F-4D97-AF65-F5344CB8AC3E}">
        <p14:creationId xmlns:p14="http://schemas.microsoft.com/office/powerpoint/2010/main" val="223330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Full Width">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9217024" cy="857250"/>
          </a:xfrm>
          <a:solidFill>
            <a:srgbClr val="EEF8F8"/>
          </a:solidFill>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80954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5" name="Rectangle 4"/>
          <p:cNvSpPr/>
          <p:nvPr userDrawn="1"/>
        </p:nvSpPr>
        <p:spPr>
          <a:xfrm>
            <a:off x="-57718" y="-20538"/>
            <a:ext cx="9217024" cy="5164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0" hasCustomPrompt="1"/>
          </p:nvPr>
        </p:nvSpPr>
        <p:spPr>
          <a:xfrm>
            <a:off x="-57150" y="-20638"/>
            <a:ext cx="9217025" cy="5164138"/>
          </a:xfrm>
        </p:spPr>
        <p:txBody>
          <a:bodyPr/>
          <a:lstStyle>
            <a:lvl1pPr>
              <a:defRPr/>
            </a:lvl1pPr>
          </a:lstStyle>
          <a:p>
            <a:r>
              <a:rPr lang="en-GB" dirty="0" smtClean="0"/>
              <a:t>Full size picture</a:t>
            </a:r>
            <a:endParaRPr lang="en-GB" dirty="0"/>
          </a:p>
        </p:txBody>
      </p:sp>
    </p:spTree>
    <p:extLst>
      <p:ext uri="{BB962C8B-B14F-4D97-AF65-F5344CB8AC3E}">
        <p14:creationId xmlns:p14="http://schemas.microsoft.com/office/powerpoint/2010/main" val="208706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solidFill>
            <a:srgbClr val="EEF8F8"/>
          </a:solidFill>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168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wo Content alternat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solidFill>
            <a:srgbClr val="EEF8F8"/>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251347"/>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076326"/>
            <a:ext cx="3008313" cy="3379809"/>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222034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wo Content alternate without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solidFill>
            <a:srgbClr val="EEF8F8"/>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671218"/>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076326"/>
            <a:ext cx="3008313" cy="3799680"/>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9165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683568" y="1275606"/>
            <a:ext cx="77768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683568" y="1491630"/>
            <a:ext cx="7740755" cy="923330"/>
          </a:xfrm>
          <a:prstGeom prst="rect">
            <a:avLst/>
          </a:prstGeom>
          <a:noFill/>
        </p:spPr>
        <p:txBody>
          <a:bodyPr wrap="square" rtlCol="0">
            <a:spAutoFit/>
          </a:bodyPr>
          <a:lstStyle/>
          <a:p>
            <a:pPr algn="ctr"/>
            <a:r>
              <a:rPr lang="en-GB" sz="5400" kern="1200" baseline="0" dirty="0" smtClean="0">
                <a:solidFill>
                  <a:schemeClr val="tx1"/>
                </a:solidFill>
                <a:latin typeface="Arial" panose="020B0604020202020204" pitchFamily="34" charset="0"/>
                <a:ea typeface="+mj-ea"/>
                <a:cs typeface="Arial" panose="020B0604020202020204" pitchFamily="34" charset="0"/>
              </a:rPr>
              <a:t>Thank you</a:t>
            </a:r>
          </a:p>
        </p:txBody>
      </p:sp>
      <p:sp>
        <p:nvSpPr>
          <p:cNvPr id="9" name="Rectangle 8"/>
          <p:cNvSpPr/>
          <p:nvPr userDrawn="1"/>
        </p:nvSpPr>
        <p:spPr>
          <a:xfrm>
            <a:off x="1331640" y="2503957"/>
            <a:ext cx="640840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kern="1200" baseline="0" dirty="0" smtClean="0">
                <a:solidFill>
                  <a:schemeClr val="tx1">
                    <a:lumMod val="65000"/>
                    <a:lumOff val="35000"/>
                  </a:schemeClr>
                </a:solidFill>
                <a:latin typeface="Arial" panose="020B0604020202020204" pitchFamily="34" charset="0"/>
                <a:ea typeface="+mn-ea"/>
                <a:cs typeface="+mn-cs"/>
              </a:rPr>
              <a:t>www.healthierfuture.org.uk</a:t>
            </a:r>
            <a:endParaRPr lang="en-GB" sz="3600" kern="1200" baseline="0" dirty="0">
              <a:solidFill>
                <a:schemeClr val="tx1">
                  <a:lumMod val="65000"/>
                  <a:lumOff val="35000"/>
                </a:schemeClr>
              </a:solidFill>
              <a:latin typeface="Arial" panose="020B0604020202020204" pitchFamily="34" charset="0"/>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72" y="4026397"/>
            <a:ext cx="9180512" cy="1130021"/>
          </a:xfrm>
          <a:prstGeom prst="rect">
            <a:avLst/>
          </a:prstGeom>
        </p:spPr>
      </p:pic>
    </p:spTree>
    <p:extLst>
      <p:ext uri="{BB962C8B-B14F-4D97-AF65-F5344CB8AC3E}">
        <p14:creationId xmlns:p14="http://schemas.microsoft.com/office/powerpoint/2010/main" val="170996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00151"/>
            <a:ext cx="8229600" cy="3252556"/>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218270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screen">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9252520" cy="85725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6512" y="843558"/>
            <a:ext cx="9217024" cy="360914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78361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5486"/>
            <a:ext cx="8229600" cy="426064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14795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Content without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20538"/>
            <a:ext cx="9180512" cy="5164038"/>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9821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14601"/>
            <a:ext cx="7772400" cy="1021556"/>
          </a:xfrm>
          <a:noFill/>
        </p:spPr>
        <p:txBody>
          <a:bodyPr anchor="t">
            <a:noAutofit/>
          </a:bodyPr>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1289460"/>
            <a:ext cx="7772400" cy="1125140"/>
          </a:xfrm>
          <a:noFill/>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15731" y="3442294"/>
            <a:ext cx="9144000" cy="1701206"/>
          </a:xfrm>
          <a:prstGeom prst="rect">
            <a:avLst/>
          </a:prstGeom>
        </p:spPr>
      </p:pic>
      <p:grpSp>
        <p:nvGrpSpPr>
          <p:cNvPr id="9" name="Group 8"/>
          <p:cNvGrpSpPr/>
          <p:nvPr userDrawn="1"/>
        </p:nvGrpSpPr>
        <p:grpSpPr>
          <a:xfrm>
            <a:off x="611560" y="-102546"/>
            <a:ext cx="8425030" cy="1045096"/>
            <a:chOff x="611560" y="-102546"/>
            <a:chExt cx="8425030" cy="1045096"/>
          </a:xfrm>
        </p:grpSpPr>
        <p:sp>
          <p:nvSpPr>
            <p:cNvPr id="10" name="TextBox 9"/>
            <p:cNvSpPr txBox="1"/>
            <p:nvPr userDrawn="1"/>
          </p:nvSpPr>
          <p:spPr>
            <a:xfrm>
              <a:off x="611560" y="127724"/>
              <a:ext cx="4104471" cy="646113"/>
            </a:xfrm>
            <a:prstGeom prst="rect">
              <a:avLst/>
            </a:prstGeom>
            <a:noFill/>
          </p:spPr>
          <p:txBody>
            <a:bodyPr wrap="square" lIns="91212" tIns="45612" rIns="91212" bIns="45612" rtlCol="0">
              <a:spAutoFit/>
            </a:bodyPr>
            <a:lstStyle/>
            <a:p>
              <a:pPr marL="456061" algn="r" defTabSz="912119"/>
              <a:r>
                <a:rPr lang="en-GB" sz="1800" b="1" dirty="0" smtClean="0">
                  <a:solidFill>
                    <a:prstClr val="white">
                      <a:lumMod val="50000"/>
                    </a:prstClr>
                  </a:solidFill>
                  <a:latin typeface="Arial"/>
                  <a:ea typeface="Times New Roman"/>
                </a:rPr>
                <a:t>Hertfordshire and West</a:t>
              </a:r>
              <a:r>
                <a:rPr lang="en-GB" sz="1800" b="1" baseline="0" dirty="0" smtClean="0">
                  <a:solidFill>
                    <a:prstClr val="white">
                      <a:lumMod val="50000"/>
                    </a:prstClr>
                  </a:solidFill>
                  <a:latin typeface="Arial"/>
                  <a:ea typeface="Times New Roman"/>
                </a:rPr>
                <a:t> Essex </a:t>
              </a:r>
              <a:br>
                <a:rPr lang="en-GB" sz="1800" b="1" baseline="0" dirty="0" smtClean="0">
                  <a:solidFill>
                    <a:prstClr val="white">
                      <a:lumMod val="50000"/>
                    </a:prstClr>
                  </a:solidFill>
                  <a:latin typeface="Arial"/>
                  <a:ea typeface="Times New Roman"/>
                </a:rPr>
              </a:br>
              <a:r>
                <a:rPr lang="en-GB" sz="1800" b="1" baseline="0" dirty="0" smtClean="0">
                  <a:solidFill>
                    <a:prstClr val="white">
                      <a:lumMod val="50000"/>
                    </a:prstClr>
                  </a:solidFill>
                  <a:latin typeface="Arial"/>
                  <a:ea typeface="Times New Roman"/>
                </a:rPr>
                <a:t>I</a:t>
              </a:r>
              <a:r>
                <a:rPr lang="en-GB" sz="1800" b="1" kern="1200" dirty="0" smtClean="0">
                  <a:solidFill>
                    <a:prstClr val="white">
                      <a:lumMod val="50000"/>
                    </a:prstClr>
                  </a:solidFill>
                  <a:latin typeface="Arial"/>
                  <a:ea typeface="Times New Roman"/>
                  <a:cs typeface="+mn-cs"/>
                </a:rPr>
                <a:t>ntegrated Care System</a:t>
              </a:r>
              <a:endParaRPr lang="en-GB" sz="1800" b="1" kern="1200" dirty="0">
                <a:solidFill>
                  <a:prstClr val="white">
                    <a:lumMod val="50000"/>
                  </a:prstClr>
                </a:solidFill>
                <a:latin typeface="Arial"/>
                <a:ea typeface="Times New Roman"/>
                <a:cs typeface="+mn-cs"/>
              </a:endParaRPr>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13" name="Picture 12"/>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33257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1"/>
            <a:ext cx="4038600" cy="327781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1"/>
            <a:ext cx="4038600" cy="327781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356432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out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2017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out footer title full width">
    <p:spTree>
      <p:nvGrpSpPr>
        <p:cNvPr id="1" name=""/>
        <p:cNvGrpSpPr/>
        <p:nvPr/>
      </p:nvGrpSpPr>
      <p:grpSpPr>
        <a:xfrm>
          <a:off x="0" y="0"/>
          <a:ext cx="0" cy="0"/>
          <a:chOff x="0" y="0"/>
          <a:chExt cx="0" cy="0"/>
        </a:xfrm>
      </p:grpSpPr>
      <p:sp>
        <p:nvSpPr>
          <p:cNvPr id="2" name="Title 1"/>
          <p:cNvSpPr>
            <a:spLocks noGrp="1"/>
          </p:cNvSpPr>
          <p:nvPr>
            <p:ph type="title"/>
          </p:nvPr>
        </p:nvSpPr>
        <p:spPr>
          <a:xfrm>
            <a:off x="-495537" y="-20538"/>
            <a:ext cx="10098563" cy="85725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894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b="23225"/>
          <a:stretch/>
        </p:blipFill>
        <p:spPr bwMode="auto">
          <a:xfrm>
            <a:off x="-47550" y="-26754"/>
            <a:ext cx="9228062" cy="517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05979"/>
            <a:ext cx="8229600" cy="857250"/>
          </a:xfrm>
          <a:prstGeom prst="rect">
            <a:avLst/>
          </a:prstGeom>
          <a:solidFill>
            <a:srgbClr val="EEF8F8"/>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a:solidFill>
            <a:srgbClr val="EEF8F8"/>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04647E-74C7-423E-B286-17823751C959}" type="datetimeFigureOut">
              <a:rPr lang="en-GB" smtClean="0"/>
              <a:t>03/12/2020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119438-AA95-417E-94C8-89C124253AB0}" type="slidenum">
              <a:rPr lang="en-GB" smtClean="0"/>
              <a:t>‹#›</a:t>
            </a:fld>
            <a:endParaRPr lang="en-GB"/>
          </a:p>
        </p:txBody>
      </p:sp>
    </p:spTree>
    <p:extLst>
      <p:ext uri="{BB962C8B-B14F-4D97-AF65-F5344CB8AC3E}">
        <p14:creationId xmlns:p14="http://schemas.microsoft.com/office/powerpoint/2010/main" val="95737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8" r:id="rId4"/>
    <p:sldLayoutId id="2147483659" r:id="rId5"/>
    <p:sldLayoutId id="2147483651" r:id="rId6"/>
    <p:sldLayoutId id="2147483652" r:id="rId7"/>
    <p:sldLayoutId id="2147483660" r:id="rId8"/>
    <p:sldLayoutId id="2147483664" r:id="rId9"/>
    <p:sldLayoutId id="2147483654" r:id="rId10"/>
    <p:sldLayoutId id="2147483663" r:id="rId11"/>
    <p:sldLayoutId id="2147483655" r:id="rId12"/>
    <p:sldLayoutId id="2147483657" r:id="rId13"/>
    <p:sldLayoutId id="2147483656" r:id="rId14"/>
    <p:sldLayoutId id="2147483661" r:id="rId15"/>
    <p:sldLayoutId id="2147483662" r:id="rId16"/>
  </p:sldLayoutIdLst>
  <p:txStyles>
    <p:titleStyle>
      <a:lvl1pPr algn="ctr" defTabSz="914400" rtl="0" eaLnBrk="1" latinLnBrk="0" hangingPunct="1">
        <a:spcBef>
          <a:spcPct val="0"/>
        </a:spcBef>
        <a:buNone/>
        <a:defRPr lang="en-GB" sz="4400" kern="1200" baseline="0" dirty="0" smtClean="0">
          <a:solidFill>
            <a:srgbClr val="00808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ealthcareers.nhs.uk/explore-roles/doctors" TargetMode="Externa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hyperlink" Target="https://www.euro.who.int/en/health-topics/Health-systems/public-health-servi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cademy.healthierfuture.org.u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rezi.com/view/m5S8Cv4uUfwhJXoFENm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schools.ac.uk/media/2701/msc-entry-requirements-for-uk-medical-schools-202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Hello and welcome to</a:t>
            </a:r>
            <a:endParaRPr lang="en-GB" dirty="0">
              <a:solidFill>
                <a:schemeClr val="tx1"/>
              </a:solidFill>
            </a:endParaRPr>
          </a:p>
        </p:txBody>
      </p:sp>
      <p:sp>
        <p:nvSpPr>
          <p:cNvPr id="3" name="Content Placeholder 2"/>
          <p:cNvSpPr>
            <a:spLocks noGrp="1"/>
          </p:cNvSpPr>
          <p:nvPr>
            <p:ph idx="1"/>
          </p:nvPr>
        </p:nvSpPr>
        <p:spPr/>
        <p:txBody>
          <a:bodyPr/>
          <a:lstStyle/>
          <a:p>
            <a:r>
              <a:rPr lang="en-GB" dirty="0" smtClean="0">
                <a:latin typeface="Calibri" panose="020F0502020204030204" pitchFamily="34" charset="0"/>
                <a:ea typeface="Calibri" panose="020F0502020204030204" pitchFamily="34" charset="0"/>
              </a:rPr>
              <a:t>Virtual </a:t>
            </a:r>
            <a:r>
              <a:rPr lang="en-GB" dirty="0">
                <a:latin typeface="Calibri" panose="020F0502020204030204" pitchFamily="34" charset="0"/>
                <a:ea typeface="Calibri" panose="020F0502020204030204" pitchFamily="34" charset="0"/>
              </a:rPr>
              <a:t>Future </a:t>
            </a:r>
            <a:r>
              <a:rPr lang="en-GB">
                <a:latin typeface="Calibri" panose="020F0502020204030204" pitchFamily="34" charset="0"/>
                <a:ea typeface="Calibri" panose="020F0502020204030204" pitchFamily="34" charset="0"/>
              </a:rPr>
              <a:t>Heroes </a:t>
            </a:r>
            <a:r>
              <a:rPr lang="en-GB" smtClean="0">
                <a:latin typeface="Calibri" panose="020F0502020204030204" pitchFamily="34" charset="0"/>
                <a:ea typeface="Calibri" panose="020F0502020204030204" pitchFamily="34" charset="0"/>
              </a:rPr>
              <a:t>Medicine </a:t>
            </a:r>
            <a:r>
              <a:rPr lang="en-GB" dirty="0" smtClean="0">
                <a:latin typeface="Calibri" panose="020F0502020204030204" pitchFamily="34" charset="0"/>
                <a:ea typeface="Calibri" panose="020F0502020204030204" pitchFamily="34" charset="0"/>
              </a:rPr>
              <a:t>session we </a:t>
            </a:r>
            <a:r>
              <a:rPr lang="en-GB" dirty="0">
                <a:latin typeface="Calibri" panose="020F0502020204030204" pitchFamily="34" charset="0"/>
                <a:ea typeface="Calibri" panose="020F0502020204030204" pitchFamily="34" charset="0"/>
              </a:rPr>
              <a:t>will begin shortly. </a:t>
            </a:r>
            <a:endParaRPr lang="en-GB" dirty="0" smtClean="0">
              <a:latin typeface="Calibri" panose="020F0502020204030204" pitchFamily="34" charset="0"/>
              <a:ea typeface="Calibri" panose="020F0502020204030204" pitchFamily="34" charset="0"/>
            </a:endParaRPr>
          </a:p>
          <a:p>
            <a:r>
              <a:rPr lang="en-GB" dirty="0" smtClean="0">
                <a:latin typeface="Calibri" panose="020F0502020204030204" pitchFamily="34" charset="0"/>
                <a:ea typeface="Calibri" panose="020F0502020204030204" pitchFamily="34" charset="0"/>
              </a:rPr>
              <a:t>Please </a:t>
            </a:r>
            <a:r>
              <a:rPr lang="en-GB" dirty="0">
                <a:latin typeface="Calibri" panose="020F0502020204030204" pitchFamily="34" charset="0"/>
                <a:ea typeface="Calibri" panose="020F0502020204030204" pitchFamily="34" charset="0"/>
              </a:rPr>
              <a:t>mute your mics and switch off your cameras. </a:t>
            </a:r>
            <a:endParaRPr lang="en-GB" dirty="0" smtClean="0">
              <a:latin typeface="Calibri" panose="020F0502020204030204" pitchFamily="34" charset="0"/>
              <a:ea typeface="Calibri" panose="020F0502020204030204" pitchFamily="34" charset="0"/>
            </a:endParaRPr>
          </a:p>
          <a:p>
            <a:r>
              <a:rPr lang="en-GB" dirty="0" smtClean="0">
                <a:latin typeface="Calibri" panose="020F0502020204030204" pitchFamily="34" charset="0"/>
                <a:ea typeface="Calibri" panose="020F0502020204030204" pitchFamily="34" charset="0"/>
              </a:rPr>
              <a:t>If </a:t>
            </a:r>
            <a:r>
              <a:rPr lang="en-GB" dirty="0">
                <a:latin typeface="Calibri" panose="020F0502020204030204" pitchFamily="34" charset="0"/>
                <a:ea typeface="Calibri" panose="020F0502020204030204" pitchFamily="34" charset="0"/>
              </a:rPr>
              <a:t>you need technical assistance please use the chat box and we will be happy to help. </a:t>
            </a:r>
          </a:p>
          <a:p>
            <a:endParaRPr lang="en-GB" dirty="0"/>
          </a:p>
        </p:txBody>
      </p:sp>
    </p:spTree>
    <p:extLst>
      <p:ext uri="{BB962C8B-B14F-4D97-AF65-F5344CB8AC3E}">
        <p14:creationId xmlns:p14="http://schemas.microsoft.com/office/powerpoint/2010/main" val="387401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72814157"/>
              </p:ext>
            </p:extLst>
          </p:nvPr>
        </p:nvGraphicFramePr>
        <p:xfrm>
          <a:off x="1856656" y="479490"/>
          <a:ext cx="7272808" cy="4655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890882" y="-20538"/>
            <a:ext cx="1548172" cy="461665"/>
          </a:xfrm>
          <a:prstGeom prst="rect">
            <a:avLst/>
          </a:prstGeom>
          <a:noFill/>
        </p:spPr>
        <p:txBody>
          <a:bodyPr wrap="square" rtlCol="0">
            <a:spAutoFit/>
          </a:bodyPr>
          <a:lstStyle/>
          <a:p>
            <a:pPr algn="ctr"/>
            <a:r>
              <a:rPr lang="en-GB" sz="1200" dirty="0" smtClean="0"/>
              <a:t>Specialty Training </a:t>
            </a:r>
          </a:p>
          <a:p>
            <a:pPr algn="ctr"/>
            <a:r>
              <a:rPr lang="en-GB" sz="1200" dirty="0" smtClean="0"/>
              <a:t>(3-8 years)</a:t>
            </a:r>
            <a:endParaRPr lang="en-GB" sz="1200" dirty="0"/>
          </a:p>
        </p:txBody>
      </p:sp>
      <p:sp>
        <p:nvSpPr>
          <p:cNvPr id="8" name="TextBox 7"/>
          <p:cNvSpPr txBox="1"/>
          <p:nvPr/>
        </p:nvSpPr>
        <p:spPr>
          <a:xfrm>
            <a:off x="7380312" y="-20538"/>
            <a:ext cx="1440160" cy="461665"/>
          </a:xfrm>
          <a:prstGeom prst="rect">
            <a:avLst/>
          </a:prstGeom>
          <a:noFill/>
        </p:spPr>
        <p:txBody>
          <a:bodyPr wrap="square" rtlCol="0">
            <a:spAutoFit/>
          </a:bodyPr>
          <a:lstStyle/>
          <a:p>
            <a:pPr algn="ctr"/>
            <a:r>
              <a:rPr lang="en-GB" sz="1200" dirty="0" smtClean="0"/>
              <a:t>Options for further training</a:t>
            </a:r>
            <a:endParaRPr lang="en-GB" sz="1200" dirty="0"/>
          </a:p>
        </p:txBody>
      </p:sp>
      <p:sp>
        <p:nvSpPr>
          <p:cNvPr id="21" name="Title 1"/>
          <p:cNvSpPr txBox="1">
            <a:spLocks/>
          </p:cNvSpPr>
          <p:nvPr/>
        </p:nvSpPr>
        <p:spPr>
          <a:xfrm>
            <a:off x="179512" y="1208844"/>
            <a:ext cx="1800200" cy="2581796"/>
          </a:xfrm>
          <a:prstGeom prst="rect">
            <a:avLst/>
          </a:prstGeom>
          <a:solidFill>
            <a:schemeClr val="bg1">
              <a:lumMod val="95000"/>
            </a:schemeClr>
          </a:solidFill>
        </p:spPr>
        <p:txBody>
          <a:bodyPr/>
          <a:lstStyle>
            <a:lvl1pPr algn="ctr" defTabSz="914400" rtl="0" eaLnBrk="1" latinLnBrk="0" hangingPunct="1">
              <a:spcBef>
                <a:spcPct val="0"/>
              </a:spcBef>
              <a:buNone/>
              <a:defRPr lang="en-GB" sz="4400" kern="1200" baseline="0" dirty="0" smtClean="0">
                <a:solidFill>
                  <a:srgbClr val="008080"/>
                </a:solidFill>
                <a:latin typeface="Arial" panose="020B0604020202020204" pitchFamily="34" charset="0"/>
                <a:ea typeface="+mj-ea"/>
                <a:cs typeface="Arial" panose="020B0604020202020204" pitchFamily="34" charset="0"/>
              </a:defRPr>
            </a:lvl1pPr>
          </a:lstStyle>
          <a:p>
            <a:r>
              <a:rPr lang="en-GB" sz="3200" dirty="0" smtClean="0"/>
              <a:t>What happens after medical school?</a:t>
            </a:r>
            <a:endParaRPr lang="en-GB" sz="3200" dirty="0"/>
          </a:p>
        </p:txBody>
      </p:sp>
      <p:grpSp>
        <p:nvGrpSpPr>
          <p:cNvPr id="2" name="Group 1"/>
          <p:cNvGrpSpPr/>
          <p:nvPr/>
        </p:nvGrpSpPr>
        <p:grpSpPr>
          <a:xfrm>
            <a:off x="5229712" y="1419622"/>
            <a:ext cx="484652" cy="3450530"/>
            <a:chOff x="5229712" y="1419622"/>
            <a:chExt cx="484652" cy="3450530"/>
          </a:xfrm>
        </p:grpSpPr>
        <p:cxnSp>
          <p:nvCxnSpPr>
            <p:cNvPr id="15" name="Straight Connector 14"/>
            <p:cNvCxnSpPr/>
            <p:nvPr/>
          </p:nvCxnSpPr>
          <p:spPr>
            <a:xfrm>
              <a:off x="5282364" y="2643758"/>
              <a:ext cx="43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82364" y="2283718"/>
              <a:ext cx="43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64420" y="1923678"/>
              <a:ext cx="43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82364" y="1419622"/>
              <a:ext cx="43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82364" y="3507854"/>
              <a:ext cx="43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64420" y="3939902"/>
              <a:ext cx="43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61144" y="4371950"/>
              <a:ext cx="43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29712" y="4870152"/>
              <a:ext cx="43200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508" y="4654707"/>
            <a:ext cx="2160240" cy="430887"/>
          </a:xfrm>
          <a:prstGeom prst="rect">
            <a:avLst/>
          </a:prstGeom>
        </p:spPr>
        <p:txBody>
          <a:bodyPr wrap="square">
            <a:spAutoFit/>
          </a:bodyPr>
          <a:lstStyle/>
          <a:p>
            <a:r>
              <a:rPr lang="en-GB" sz="1050" dirty="0">
                <a:hlinkClick r:id="rId7"/>
              </a:rPr>
              <a:t>https://</a:t>
            </a:r>
            <a:r>
              <a:rPr lang="en-GB" sz="1050" dirty="0" smtClean="0">
                <a:hlinkClick r:id="rId7"/>
              </a:rPr>
              <a:t>www.healthcareers.nhs.uk/explore-roles/doctors</a:t>
            </a:r>
            <a:r>
              <a:rPr lang="en-GB" sz="1050" dirty="0" smtClean="0"/>
              <a:t> </a:t>
            </a:r>
            <a:endParaRPr lang="en-GB" sz="1050" dirty="0"/>
          </a:p>
        </p:txBody>
      </p:sp>
    </p:spTree>
    <p:extLst>
      <p:ext uri="{BB962C8B-B14F-4D97-AF65-F5344CB8AC3E}">
        <p14:creationId xmlns:p14="http://schemas.microsoft.com/office/powerpoint/2010/main" val="37474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dgm id="{A7044929-B5E2-49A9-96D2-9D04D5B07F8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1184E3C-10B0-4DE7-A825-243B0AF8B75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5B8E539D-6279-47DD-8525-52BF6ADC8C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95C536AD-E688-48FF-862F-FB2FD6B2594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EAA1EEB-49B7-4976-952A-B0E004F9508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B50D6102-E25C-4399-BE21-B1A6FDA1DF8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AFD7F428-ADAE-4966-B72B-41C67A6D249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C6647120-3940-4438-9769-1C9DCD0FAD3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BBDA49E9-7E8A-47E0-A4F0-9442CD7BA17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BB4A658C-447C-4489-A7F3-B5578B6B3C7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79E30443-F895-4BFE-BBEF-0E7ADE5F291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924335EF-FB94-47A8-953E-C13024608DAA}"/>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E11F3EEF-D3F2-4CA5-BA7E-D5036FE1E06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5BBA342D-37FA-4A70-BC7B-29D7ADB0716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53F34E1E-1CCF-473F-8F6E-A4C272FB88BD}"/>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B614D890-F81F-43E4-BB72-1A15436B7B8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15D93C29-C4C9-4232-94A6-7D2CA0DC35F2}"/>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DCD412B8-D30F-49E2-AFDA-2915036A68F8}"/>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dgm id="{DA950676-5FB2-4ED4-A2BE-2A8CF1CF15EE}"/>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215F0540-00A1-4F5A-8DE6-A448FEAF3875}"/>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E9C1DF50-E5F6-4E04-99D3-2AAA57FB8D3A}"/>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graphicEl>
                                              <a:dgm id="{C587CC97-1C51-4512-BB9F-7EFEF61EA696}"/>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3D5D4567-4EAA-4747-A4F0-0F75E16DF28D}"/>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E989127D-1A54-4B83-8A5E-25450E134D3F}"/>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graphicEl>
                                              <a:dgm id="{A6309221-05CB-4670-BF7F-25C0FEA7B480}"/>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B34461B5-162B-48D8-8431-223FA89C8CF9}"/>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graphicEl>
                                              <a:dgm id="{98960DBB-735E-4A0A-AA26-68054ED8A506}"/>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graphicEl>
                                              <a:dgm id="{B11C87AD-C27B-4464-824E-6F00A188B4A4}"/>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graphicEl>
                                              <a:dgm id="{6282E6A6-F381-4B1E-A146-BBDABE759094}"/>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graphicEl>
                                              <a:dgm id="{FAC2BDD4-71F5-4C59-86C0-C5CEF5204587}"/>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graphicEl>
                                              <a:dgm id="{551E95E6-5EC9-4C4A-8F37-DFE35150DCDA}"/>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graphicEl>
                                              <a:dgm id="{9356B045-8624-4C14-A7F0-5B5EDBB50AB9}"/>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graphicEl>
                                              <a:dgm id="{31D17BB9-5097-413C-88BF-02122D6F39AD}"/>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P spid="7" grpId="0" uiExpan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Public Health?</a:t>
            </a:r>
            <a:endParaRPr lang="en-GB" dirty="0"/>
          </a:p>
        </p:txBody>
      </p:sp>
      <p:sp>
        <p:nvSpPr>
          <p:cNvPr id="3" name="Content Placeholder 2"/>
          <p:cNvSpPr>
            <a:spLocks noGrp="1"/>
          </p:cNvSpPr>
          <p:nvPr>
            <p:ph idx="1"/>
          </p:nvPr>
        </p:nvSpPr>
        <p:spPr/>
        <p:txBody>
          <a:bodyPr>
            <a:normAutofit/>
          </a:bodyPr>
          <a:lstStyle/>
          <a:p>
            <a:r>
              <a:rPr lang="en-GB" sz="2800" dirty="0" smtClean="0"/>
              <a:t>“The </a:t>
            </a:r>
            <a:r>
              <a:rPr lang="en-GB" sz="2800" dirty="0"/>
              <a:t>art and science of preventing disease, prolonging life and promoting health through the </a:t>
            </a:r>
            <a:r>
              <a:rPr lang="en-GB" sz="2800" dirty="0" smtClean="0"/>
              <a:t>organised </a:t>
            </a:r>
            <a:r>
              <a:rPr lang="en-GB" sz="2800" dirty="0"/>
              <a:t>efforts of society</a:t>
            </a:r>
            <a:r>
              <a:rPr lang="en-GB" sz="2800" dirty="0" smtClean="0"/>
              <a:t>”</a:t>
            </a:r>
          </a:p>
          <a:p>
            <a:pPr>
              <a:lnSpc>
                <a:spcPct val="110000"/>
              </a:lnSpc>
            </a:pPr>
            <a:endParaRPr lang="en-GB" sz="1000" dirty="0" smtClean="0"/>
          </a:p>
          <a:p>
            <a:r>
              <a:rPr lang="en-GB" sz="2800" dirty="0"/>
              <a:t>Public health focuses on the entire spectrum of health and wellbeing, not </a:t>
            </a:r>
            <a:r>
              <a:rPr lang="en-GB" sz="2800" dirty="0" smtClean="0"/>
              <a:t>just treating  diseases</a:t>
            </a:r>
            <a:r>
              <a:rPr lang="en-GB" sz="2800" dirty="0"/>
              <a:t>.</a:t>
            </a:r>
          </a:p>
        </p:txBody>
      </p:sp>
    </p:spTree>
    <p:extLst>
      <p:ext uri="{BB962C8B-B14F-4D97-AF65-F5344CB8AC3E}">
        <p14:creationId xmlns:p14="http://schemas.microsoft.com/office/powerpoint/2010/main" val="4275571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health?</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27" t="17222" r="33377" b="21000"/>
          <a:stretch/>
        </p:blipFill>
        <p:spPr bwMode="auto">
          <a:xfrm>
            <a:off x="2411760" y="1341286"/>
            <a:ext cx="4392874" cy="295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2064028"/>
            <a:ext cx="1944216" cy="923330"/>
          </a:xfrm>
          <a:prstGeom prst="rect">
            <a:avLst/>
          </a:prstGeom>
          <a:solidFill>
            <a:schemeClr val="bg1"/>
          </a:solidFill>
        </p:spPr>
        <p:txBody>
          <a:bodyPr wrap="square" rtlCol="0">
            <a:spAutoFit/>
          </a:bodyPr>
          <a:lstStyle/>
          <a:p>
            <a:r>
              <a:rPr lang="en-GB" dirty="0" smtClean="0"/>
              <a:t>Complete physical, mental and social wellbeing…</a:t>
            </a:r>
            <a:endParaRPr lang="en-GB" dirty="0"/>
          </a:p>
        </p:txBody>
      </p:sp>
      <p:sp>
        <p:nvSpPr>
          <p:cNvPr id="6" name="TextBox 5"/>
          <p:cNvSpPr txBox="1"/>
          <p:nvPr/>
        </p:nvSpPr>
        <p:spPr>
          <a:xfrm>
            <a:off x="7092280" y="2064028"/>
            <a:ext cx="1728192" cy="923330"/>
          </a:xfrm>
          <a:prstGeom prst="rect">
            <a:avLst/>
          </a:prstGeom>
          <a:solidFill>
            <a:schemeClr val="bg1"/>
          </a:solidFill>
        </p:spPr>
        <p:txBody>
          <a:bodyPr wrap="square" rtlCol="0">
            <a:spAutoFit/>
          </a:bodyPr>
          <a:lstStyle/>
          <a:p>
            <a:r>
              <a:rPr lang="en-GB" dirty="0" smtClean="0"/>
              <a:t>…rather than just the absence of disease </a:t>
            </a:r>
            <a:endParaRPr lang="en-GB" dirty="0"/>
          </a:p>
        </p:txBody>
      </p:sp>
    </p:spTree>
    <p:extLst>
      <p:ext uri="{BB962C8B-B14F-4D97-AF65-F5344CB8AC3E}">
        <p14:creationId xmlns:p14="http://schemas.microsoft.com/office/powerpoint/2010/main" val="85799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158" y="771550"/>
            <a:ext cx="27051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02" y="395393"/>
            <a:ext cx="2160240" cy="225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789" y="395393"/>
            <a:ext cx="2160178" cy="180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673886"/>
            <a:ext cx="2658392" cy="176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2963395"/>
            <a:ext cx="2592288" cy="1456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370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518689" y="1269498"/>
            <a:ext cx="18002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Public Health Medicine </a:t>
            </a:r>
            <a:endParaRPr lang="en-GB" dirty="0"/>
          </a:p>
        </p:txBody>
      </p:sp>
      <p:cxnSp>
        <p:nvCxnSpPr>
          <p:cNvPr id="7" name="Straight Arrow Connector 6"/>
          <p:cNvCxnSpPr/>
          <p:nvPr/>
        </p:nvCxnSpPr>
        <p:spPr>
          <a:xfrm flipV="1">
            <a:off x="4807527" y="1105382"/>
            <a:ext cx="1271745" cy="561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875998" y="1130563"/>
            <a:ext cx="1237829" cy="625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18789" y="2496578"/>
            <a:ext cx="0" cy="579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59832" y="3075806"/>
            <a:ext cx="3428588" cy="1200329"/>
          </a:xfrm>
          <a:prstGeom prst="rect">
            <a:avLst/>
          </a:prstGeom>
          <a:noFill/>
        </p:spPr>
        <p:txBody>
          <a:bodyPr wrap="square" rtlCol="0">
            <a:spAutoFit/>
          </a:bodyPr>
          <a:lstStyle/>
          <a:p>
            <a:r>
              <a:rPr lang="en-GB" b="1" dirty="0" smtClean="0"/>
              <a:t>Healthcare Public Health</a:t>
            </a:r>
          </a:p>
          <a:p>
            <a:pPr marL="285750" indent="-285750">
              <a:buFontTx/>
              <a:buChar char="-"/>
            </a:pPr>
            <a:r>
              <a:rPr lang="en-GB" dirty="0" smtClean="0"/>
              <a:t>Improve healthcare services</a:t>
            </a:r>
          </a:p>
          <a:p>
            <a:pPr marL="285750" indent="-285750">
              <a:buFontTx/>
              <a:buChar char="-"/>
            </a:pPr>
            <a:r>
              <a:rPr lang="en-GB" dirty="0" smtClean="0"/>
              <a:t>Ensure treatments are based on up to date research </a:t>
            </a:r>
          </a:p>
        </p:txBody>
      </p:sp>
      <p:sp>
        <p:nvSpPr>
          <p:cNvPr id="16" name="TextBox 15"/>
          <p:cNvSpPr txBox="1"/>
          <p:nvPr/>
        </p:nvSpPr>
        <p:spPr>
          <a:xfrm>
            <a:off x="6300192" y="534317"/>
            <a:ext cx="2664296" cy="2031325"/>
          </a:xfrm>
          <a:prstGeom prst="rect">
            <a:avLst/>
          </a:prstGeom>
          <a:noFill/>
        </p:spPr>
        <p:txBody>
          <a:bodyPr wrap="square" rtlCol="0">
            <a:spAutoFit/>
          </a:bodyPr>
          <a:lstStyle/>
          <a:p>
            <a:r>
              <a:rPr lang="en-GB" b="1" dirty="0" smtClean="0"/>
              <a:t>Health Improvement</a:t>
            </a:r>
          </a:p>
          <a:p>
            <a:r>
              <a:rPr lang="en-GB" dirty="0" smtClean="0"/>
              <a:t>-Societal interventions to improve health</a:t>
            </a:r>
          </a:p>
          <a:p>
            <a:r>
              <a:rPr lang="en-GB" dirty="0" smtClean="0"/>
              <a:t>e.g. housing</a:t>
            </a:r>
            <a:r>
              <a:rPr lang="en-GB" dirty="0"/>
              <a:t>, education</a:t>
            </a:r>
            <a:r>
              <a:rPr lang="en-GB" dirty="0" smtClean="0"/>
              <a:t>, family &amp; community life</a:t>
            </a:r>
          </a:p>
          <a:p>
            <a:r>
              <a:rPr lang="en-GB" dirty="0" smtClean="0"/>
              <a:t>-Aims to promote healthy lifestyles </a:t>
            </a:r>
            <a:endParaRPr lang="en-GB" dirty="0"/>
          </a:p>
        </p:txBody>
      </p:sp>
      <p:sp>
        <p:nvSpPr>
          <p:cNvPr id="17" name="TextBox 16"/>
          <p:cNvSpPr txBox="1"/>
          <p:nvPr/>
        </p:nvSpPr>
        <p:spPr>
          <a:xfrm>
            <a:off x="165448" y="380428"/>
            <a:ext cx="2880320" cy="2339102"/>
          </a:xfrm>
          <a:prstGeom prst="rect">
            <a:avLst/>
          </a:prstGeom>
          <a:noFill/>
        </p:spPr>
        <p:txBody>
          <a:bodyPr wrap="square" rtlCol="0">
            <a:spAutoFit/>
          </a:bodyPr>
          <a:lstStyle/>
          <a:p>
            <a:r>
              <a:rPr lang="en-GB" sz="2000" b="1" dirty="0" smtClean="0"/>
              <a:t>Health Protection</a:t>
            </a:r>
          </a:p>
          <a:p>
            <a:r>
              <a:rPr lang="en-GB" dirty="0" smtClean="0"/>
              <a:t>-Control </a:t>
            </a:r>
            <a:r>
              <a:rPr lang="en-GB" dirty="0"/>
              <a:t>infectious </a:t>
            </a:r>
            <a:r>
              <a:rPr lang="en-GB" dirty="0" smtClean="0"/>
              <a:t>diseases</a:t>
            </a:r>
          </a:p>
          <a:p>
            <a:r>
              <a:rPr lang="en-GB" dirty="0" smtClean="0"/>
              <a:t>-Reduce </a:t>
            </a:r>
            <a:r>
              <a:rPr lang="en-GB" dirty="0"/>
              <a:t>environmental hazards (such as chemicals, poisons, and </a:t>
            </a:r>
            <a:r>
              <a:rPr lang="en-GB" dirty="0" smtClean="0"/>
              <a:t>radiation)</a:t>
            </a:r>
          </a:p>
          <a:p>
            <a:r>
              <a:rPr lang="en-GB" dirty="0" smtClean="0"/>
              <a:t>-Help with public </a:t>
            </a:r>
            <a:r>
              <a:rPr lang="en-GB" dirty="0"/>
              <a:t>health </a:t>
            </a:r>
            <a:r>
              <a:rPr lang="en-GB" dirty="0" smtClean="0"/>
              <a:t>emergencies</a:t>
            </a:r>
            <a:r>
              <a:rPr lang="en-GB" dirty="0"/>
              <a:t> </a:t>
            </a:r>
            <a:r>
              <a:rPr lang="en-GB" dirty="0" smtClean="0"/>
              <a:t>e.g. Covid-19 pandemic </a:t>
            </a:r>
            <a:endParaRPr lang="en-GB" dirty="0"/>
          </a:p>
        </p:txBody>
      </p:sp>
    </p:spTree>
    <p:extLst>
      <p:ext uri="{BB962C8B-B14F-4D97-AF65-F5344CB8AC3E}">
        <p14:creationId xmlns:p14="http://schemas.microsoft.com/office/powerpoint/2010/main" val="54541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78375390"/>
              </p:ext>
            </p:extLst>
          </p:nvPr>
        </p:nvGraphicFramePr>
        <p:xfrm>
          <a:off x="395536" y="35466"/>
          <a:ext cx="794454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396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5486"/>
            <a:ext cx="3466728" cy="1789707"/>
          </a:xfrm>
        </p:spPr>
        <p:txBody>
          <a:bodyPr>
            <a:normAutofit fontScale="90000"/>
          </a:bodyPr>
          <a:lstStyle/>
          <a:p>
            <a:r>
              <a:rPr lang="en-GB" dirty="0" smtClean="0"/>
              <a:t>Skills for Public Health</a:t>
            </a:r>
            <a:endParaRPr lang="en-GB" dirty="0"/>
          </a:p>
        </p:txBody>
      </p:sp>
      <p:graphicFrame>
        <p:nvGraphicFramePr>
          <p:cNvPr id="4" name="Diagram 3"/>
          <p:cNvGraphicFramePr/>
          <p:nvPr>
            <p:extLst>
              <p:ext uri="{D42A27DB-BD31-4B8C-83A1-F6EECF244321}">
                <p14:modId xmlns:p14="http://schemas.microsoft.com/office/powerpoint/2010/main" val="3753712271"/>
              </p:ext>
            </p:extLst>
          </p:nvPr>
        </p:nvGraphicFramePr>
        <p:xfrm>
          <a:off x="3070448" y="4835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458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31640" y="843558"/>
            <a:ext cx="6552728" cy="857250"/>
          </a:xfrm>
          <a:noFill/>
        </p:spPr>
        <p:txBody>
          <a:bodyPr/>
          <a:lstStyle/>
          <a:p>
            <a:r>
              <a:rPr lang="en-GB" dirty="0" smtClean="0"/>
              <a:t>Questions</a:t>
            </a:r>
            <a:endParaRPr lang="en-GB" dirty="0"/>
          </a:p>
        </p:txBody>
      </p:sp>
      <p:pic>
        <p:nvPicPr>
          <p:cNvPr id="1027" name="Picture 3" descr="C:\Users\SykesE\AppData\Local\Microsoft\Windows\INetCache\IE\JOA97ORK\1056px-Single_head_stethoscop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923678"/>
            <a:ext cx="2940149" cy="285105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559970" y="2931790"/>
            <a:ext cx="635893" cy="64807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6"/>
          <p:cNvSpPr txBox="1">
            <a:spLocks/>
          </p:cNvSpPr>
          <p:nvPr/>
        </p:nvSpPr>
        <p:spPr>
          <a:xfrm>
            <a:off x="5296833" y="2827201"/>
            <a:ext cx="1182042" cy="85725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lang="en-GB" sz="4400" kern="1200" baseline="0" dirty="0" smtClean="0">
                <a:solidFill>
                  <a:srgbClr val="008080"/>
                </a:solidFill>
                <a:latin typeface="Arial" panose="020B0604020202020204" pitchFamily="34" charset="0"/>
                <a:ea typeface="+mj-ea"/>
                <a:cs typeface="Arial" panose="020B0604020202020204" pitchFamily="34" charset="0"/>
              </a:defRPr>
            </a:lvl1pPr>
          </a:lstStyle>
          <a:p>
            <a:r>
              <a:rPr lang="en-GB" sz="6000" dirty="0" smtClean="0">
                <a:solidFill>
                  <a:schemeClr val="bg1"/>
                </a:solidFill>
              </a:rPr>
              <a:t>?</a:t>
            </a:r>
            <a:endParaRPr lang="en-GB" sz="6000" dirty="0">
              <a:solidFill>
                <a:schemeClr val="bg1"/>
              </a:solidFill>
            </a:endParaRPr>
          </a:p>
        </p:txBody>
      </p:sp>
    </p:spTree>
    <p:extLst>
      <p:ext uri="{BB962C8B-B14F-4D97-AF65-F5344CB8AC3E}">
        <p14:creationId xmlns:p14="http://schemas.microsoft.com/office/powerpoint/2010/main" val="2384114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454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t>
            </a:r>
            <a:endParaRPr lang="en-GB" dirty="0"/>
          </a:p>
        </p:txBody>
      </p:sp>
      <p:sp>
        <p:nvSpPr>
          <p:cNvPr id="3" name="Content Placeholder 2"/>
          <p:cNvSpPr>
            <a:spLocks noGrp="1"/>
          </p:cNvSpPr>
          <p:nvPr>
            <p:ph idx="1"/>
          </p:nvPr>
        </p:nvSpPr>
        <p:spPr/>
        <p:txBody>
          <a:bodyPr>
            <a:normAutofit/>
          </a:bodyPr>
          <a:lstStyle/>
          <a:p>
            <a:r>
              <a:rPr lang="en-GB" sz="2400" dirty="0" smtClean="0"/>
              <a:t>World Health Organisation, Public </a:t>
            </a:r>
            <a:r>
              <a:rPr lang="en-GB" sz="2400" dirty="0"/>
              <a:t>Health Services, </a:t>
            </a:r>
            <a:r>
              <a:rPr lang="en-GB" sz="2400" dirty="0">
                <a:hlinkClick r:id="rId2"/>
              </a:rPr>
              <a:t>https://</a:t>
            </a:r>
            <a:r>
              <a:rPr lang="en-GB" sz="2400" dirty="0" smtClean="0">
                <a:hlinkClick r:id="rId2"/>
              </a:rPr>
              <a:t>www.euro.who.int/en/health-topics/Health-systems/public-health-services</a:t>
            </a:r>
            <a:r>
              <a:rPr lang="en-GB" sz="2400" dirty="0" smtClean="0"/>
              <a:t> </a:t>
            </a:r>
            <a:br>
              <a:rPr lang="en-GB" sz="2400" dirty="0" smtClean="0"/>
            </a:br>
            <a:endParaRPr lang="en-GB" sz="2400" dirty="0" smtClean="0"/>
          </a:p>
          <a:p>
            <a:r>
              <a:rPr lang="en-GB" sz="2400" dirty="0" smtClean="0"/>
              <a:t>C Guest, W Ricciardi, I Kawachi, I Lang. Oxford Handbook of Public Health Practice, third edition, pg. 573-577</a:t>
            </a:r>
          </a:p>
          <a:p>
            <a:pPr marL="0" indent="0">
              <a:buNone/>
            </a:pPr>
            <a:endParaRPr lang="en-GB" sz="2400" dirty="0"/>
          </a:p>
        </p:txBody>
      </p:sp>
    </p:spTree>
    <p:extLst>
      <p:ext uri="{BB962C8B-B14F-4D97-AF65-F5344CB8AC3E}">
        <p14:creationId xmlns:p14="http://schemas.microsoft.com/office/powerpoint/2010/main" val="117528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6"/>
            <a:ext cx="8229600" cy="857250"/>
          </a:xfrm>
        </p:spPr>
        <p:txBody>
          <a:bodyPr/>
          <a:lstStyle/>
          <a:p>
            <a:r>
              <a:rPr lang="en-GB" dirty="0" smtClean="0">
                <a:solidFill>
                  <a:schemeClr val="tx1"/>
                </a:solidFill>
              </a:rPr>
              <a:t>House Keeping Rules</a:t>
            </a:r>
            <a:endParaRPr lang="en-GB"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lvl="0"/>
            <a:r>
              <a:rPr lang="en-GB" sz="1800" b="1" dirty="0">
                <a:solidFill>
                  <a:prstClr val="black"/>
                </a:solidFill>
              </a:rPr>
              <a:t>Please mute your microphone and turn off your cameras. This will help us manage background noise during the presentations. </a:t>
            </a:r>
          </a:p>
          <a:p>
            <a:pPr lvl="0"/>
            <a:r>
              <a:rPr lang="en-GB" sz="1800" b="1" dirty="0">
                <a:solidFill>
                  <a:prstClr val="black"/>
                </a:solidFill>
              </a:rPr>
              <a:t>Please do not take any recordings or screen shots of the screen during the session</a:t>
            </a:r>
          </a:p>
          <a:p>
            <a:pPr lvl="0"/>
            <a:r>
              <a:rPr lang="en-GB" sz="1800" b="1" dirty="0">
                <a:solidFill>
                  <a:prstClr val="black"/>
                </a:solidFill>
              </a:rPr>
              <a:t>If you need any technical help during the event please message us using the chat box.</a:t>
            </a:r>
          </a:p>
          <a:p>
            <a:pPr lvl="0"/>
            <a:r>
              <a:rPr lang="en-GB" sz="1800" b="1" dirty="0">
                <a:solidFill>
                  <a:prstClr val="black"/>
                </a:solidFill>
              </a:rPr>
              <a:t>If you would like to ask a question please use the chat box. We will try to answer as many questions as possible at the end of the session and any we do not get to we will follow-up afterwards. </a:t>
            </a:r>
          </a:p>
          <a:p>
            <a:pPr lvl="0"/>
            <a:r>
              <a:rPr lang="en-GB" sz="1800" b="1" dirty="0">
                <a:solidFill>
                  <a:prstClr val="black"/>
                </a:solidFill>
              </a:rPr>
              <a:t>The session will be not be recorded live but we will be uploading the presentations to the Extra Heroes webpage after this session. </a:t>
            </a:r>
          </a:p>
          <a:p>
            <a:pPr lvl="0"/>
            <a:r>
              <a:rPr lang="en-GB" sz="1800" b="1" dirty="0">
                <a:solidFill>
                  <a:prstClr val="black"/>
                </a:solidFill>
              </a:rPr>
              <a:t>Please bear with us if there are technical issues we will resolve them as quickly as possible. You may find that some of the videos we play may buffer, we will share the links after the event for anyone who had any issues watching them. </a:t>
            </a:r>
          </a:p>
          <a:p>
            <a:pPr lvl="0"/>
            <a:r>
              <a:rPr lang="en-GB" sz="1800" b="1" dirty="0">
                <a:solidFill>
                  <a:prstClr val="black"/>
                </a:solidFill>
              </a:rPr>
              <a:t>Social media – please tag us in @</a:t>
            </a:r>
            <a:r>
              <a:rPr lang="en-GB" sz="1800" b="1" dirty="0" err="1">
                <a:solidFill>
                  <a:prstClr val="black"/>
                </a:solidFill>
              </a:rPr>
              <a:t>hwe_academy</a:t>
            </a:r>
            <a:r>
              <a:rPr lang="en-GB" sz="1800" b="1" dirty="0">
                <a:solidFill>
                  <a:prstClr val="black"/>
                </a:solidFill>
              </a:rPr>
              <a:t> and #Future Heroes </a:t>
            </a:r>
          </a:p>
          <a:p>
            <a:pPr lvl="0"/>
            <a:r>
              <a:rPr lang="en-GB" sz="1800" b="1" dirty="0">
                <a:solidFill>
                  <a:prstClr val="black"/>
                </a:solidFill>
              </a:rPr>
              <a:t>Most importantly – please join in with the quizzes and activities</a:t>
            </a:r>
          </a:p>
          <a:p>
            <a:pPr lvl="0"/>
            <a:r>
              <a:rPr lang="en-GB" sz="1800" b="1" dirty="0">
                <a:solidFill>
                  <a:prstClr val="black"/>
                </a:solidFill>
              </a:rPr>
              <a:t>Your feedback is important to use please feel free to email us – academy.hwe@nhs.net</a:t>
            </a:r>
          </a:p>
          <a:p>
            <a:endParaRPr lang="en-GB" dirty="0"/>
          </a:p>
        </p:txBody>
      </p:sp>
    </p:spTree>
    <p:extLst>
      <p:ext uri="{BB962C8B-B14F-4D97-AF65-F5344CB8AC3E}">
        <p14:creationId xmlns:p14="http://schemas.microsoft.com/office/powerpoint/2010/main" val="80763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GB" dirty="0" smtClean="0"/>
          </a:p>
          <a:p>
            <a:pPr marL="0" indent="0" algn="ctr">
              <a:buNone/>
            </a:pPr>
            <a:r>
              <a:rPr lang="en-GB" sz="6000" dirty="0" smtClean="0"/>
              <a:t>Thank you</a:t>
            </a:r>
          </a:p>
          <a:p>
            <a:pPr marL="0" indent="0" algn="ctr">
              <a:buNone/>
            </a:pPr>
            <a:endParaRPr lang="en-GB" dirty="0"/>
          </a:p>
          <a:p>
            <a:pPr marL="0" indent="0" algn="ctr">
              <a:buNone/>
            </a:pPr>
            <a:r>
              <a:rPr lang="en-GB" dirty="0" smtClean="0">
                <a:hlinkClick r:id="rId2"/>
              </a:rPr>
              <a:t>www.academy.healthierfuture.org.uk</a:t>
            </a:r>
            <a:r>
              <a:rPr lang="en-GB" dirty="0" smtClean="0"/>
              <a:t> </a:t>
            </a:r>
            <a:endParaRPr lang="en-GB" dirty="0"/>
          </a:p>
        </p:txBody>
      </p:sp>
    </p:spTree>
    <p:extLst>
      <p:ext uri="{BB962C8B-B14F-4D97-AF65-F5344CB8AC3E}">
        <p14:creationId xmlns:p14="http://schemas.microsoft.com/office/powerpoint/2010/main" val="39634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75606"/>
            <a:ext cx="7772400" cy="1102519"/>
          </a:xfrm>
        </p:spPr>
        <p:txBody>
          <a:bodyPr>
            <a:normAutofit/>
          </a:bodyPr>
          <a:lstStyle/>
          <a:p>
            <a:r>
              <a:rPr lang="en-GB" sz="5400" dirty="0" smtClean="0"/>
              <a:t>Future Doctors</a:t>
            </a:r>
            <a:endParaRPr lang="en-GB" sz="5400" dirty="0"/>
          </a:p>
        </p:txBody>
      </p:sp>
      <p:sp>
        <p:nvSpPr>
          <p:cNvPr id="3" name="Subtitle 2"/>
          <p:cNvSpPr>
            <a:spLocks noGrp="1"/>
          </p:cNvSpPr>
          <p:nvPr>
            <p:ph type="subTitle" idx="1"/>
          </p:nvPr>
        </p:nvSpPr>
        <p:spPr>
          <a:xfrm>
            <a:off x="755576" y="2643758"/>
            <a:ext cx="7848872" cy="752816"/>
          </a:xfrm>
        </p:spPr>
        <p:txBody>
          <a:bodyPr/>
          <a:lstStyle/>
          <a:p>
            <a:r>
              <a:rPr lang="en-GB" sz="2400" dirty="0" smtClean="0"/>
              <a:t>Dr Lucy </a:t>
            </a:r>
            <a:r>
              <a:rPr lang="en-GB" sz="2400" dirty="0"/>
              <a:t>Kempster, </a:t>
            </a:r>
            <a:r>
              <a:rPr lang="en-GB" sz="2400" dirty="0" smtClean="0"/>
              <a:t>Dr Tumbi Otudeko &amp; Dr Emiko Sykes</a:t>
            </a:r>
            <a:endParaRPr lang="en-GB" sz="2400" dirty="0"/>
          </a:p>
        </p:txBody>
      </p:sp>
    </p:spTree>
    <p:extLst>
      <p:ext uri="{BB962C8B-B14F-4D97-AF65-F5344CB8AC3E}">
        <p14:creationId xmlns:p14="http://schemas.microsoft.com/office/powerpoint/2010/main" val="61513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we cover?</a:t>
            </a:r>
            <a:endParaRPr lang="en-GB" dirty="0"/>
          </a:p>
        </p:txBody>
      </p:sp>
      <p:sp>
        <p:nvSpPr>
          <p:cNvPr id="3" name="Content Placeholder 2"/>
          <p:cNvSpPr>
            <a:spLocks noGrp="1"/>
          </p:cNvSpPr>
          <p:nvPr>
            <p:ph idx="1"/>
          </p:nvPr>
        </p:nvSpPr>
        <p:spPr/>
        <p:txBody>
          <a:bodyPr>
            <a:normAutofit/>
          </a:bodyPr>
          <a:lstStyle/>
          <a:p>
            <a:r>
              <a:rPr lang="en-GB" sz="2800" dirty="0" smtClean="0"/>
              <a:t>Why medicine?</a:t>
            </a:r>
          </a:p>
          <a:p>
            <a:r>
              <a:rPr lang="en-GB" sz="2800" dirty="0" smtClean="0"/>
              <a:t>A day in the life of a doctor</a:t>
            </a:r>
          </a:p>
          <a:p>
            <a:r>
              <a:rPr lang="en-GB" sz="2800" dirty="0" smtClean="0"/>
              <a:t>Applying for medical school</a:t>
            </a:r>
          </a:p>
          <a:p>
            <a:r>
              <a:rPr lang="en-GB" sz="2800" dirty="0" smtClean="0"/>
              <a:t>Structure of a career in Medicine</a:t>
            </a:r>
          </a:p>
          <a:p>
            <a:r>
              <a:rPr lang="en-GB" sz="2800" dirty="0" smtClean="0"/>
              <a:t>Public Health Medicine – what is it and why is it important?</a:t>
            </a:r>
          </a:p>
          <a:p>
            <a:endParaRPr lang="en-GB" sz="2800" dirty="0"/>
          </a:p>
        </p:txBody>
      </p:sp>
    </p:spTree>
    <p:extLst>
      <p:ext uri="{BB962C8B-B14F-4D97-AF65-F5344CB8AC3E}">
        <p14:creationId xmlns:p14="http://schemas.microsoft.com/office/powerpoint/2010/main" val="245553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rot="661582">
            <a:off x="2507166" y="1243372"/>
            <a:ext cx="4052292" cy="2894747"/>
          </a:xfrm>
          <a:prstGeom prst="cloudCallout">
            <a:avLst>
              <a:gd name="adj1" fmla="val -26390"/>
              <a:gd name="adj2" fmla="val 69763"/>
            </a:avLst>
          </a:prstGeom>
          <a:solidFill>
            <a:srgbClr val="ECFAFE"/>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a:spLocks noGrp="1"/>
          </p:cNvSpPr>
          <p:nvPr>
            <p:ph type="title"/>
          </p:nvPr>
        </p:nvSpPr>
        <p:spPr>
          <a:xfrm>
            <a:off x="3203848" y="2355726"/>
            <a:ext cx="3307000" cy="507703"/>
          </a:xfrm>
          <a:noFill/>
        </p:spPr>
        <p:txBody>
          <a:bodyPr>
            <a:noAutofit/>
          </a:bodyPr>
          <a:lstStyle/>
          <a:p>
            <a:r>
              <a:rPr lang="en-GB" sz="2800" dirty="0" smtClean="0"/>
              <a:t>Why Medicine?</a:t>
            </a:r>
            <a:endParaRPr lang="en-GB" sz="2800" dirty="0"/>
          </a:p>
        </p:txBody>
      </p:sp>
    </p:spTree>
    <p:extLst>
      <p:ext uri="{BB962C8B-B14F-4D97-AF65-F5344CB8AC3E}">
        <p14:creationId xmlns:p14="http://schemas.microsoft.com/office/powerpoint/2010/main" val="133932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Day in the Life of a Doctor</a:t>
            </a:r>
            <a:endParaRPr lang="en-GB" dirty="0"/>
          </a:p>
        </p:txBody>
      </p:sp>
      <p:sp>
        <p:nvSpPr>
          <p:cNvPr id="3" name="Content Placeholder 2"/>
          <p:cNvSpPr>
            <a:spLocks noGrp="1"/>
          </p:cNvSpPr>
          <p:nvPr>
            <p:ph idx="1"/>
          </p:nvPr>
        </p:nvSpPr>
        <p:spPr>
          <a:xfrm>
            <a:off x="3347864" y="4425413"/>
            <a:ext cx="2789933" cy="266855"/>
          </a:xfrm>
          <a:noFill/>
        </p:spPr>
        <p:txBody>
          <a:bodyPr>
            <a:normAutofit/>
          </a:bodyPr>
          <a:lstStyle/>
          <a:p>
            <a:pPr marL="0" indent="0">
              <a:buNone/>
            </a:pPr>
            <a:r>
              <a:rPr lang="en-GB" sz="900" u="sng" dirty="0" smtClean="0">
                <a:hlinkClick r:id="rId2"/>
              </a:rPr>
              <a:t>https</a:t>
            </a:r>
            <a:r>
              <a:rPr lang="en-GB" sz="900" u="sng" dirty="0">
                <a:hlinkClick r:id="rId2"/>
              </a:rPr>
              <a:t>://prezi.com/view/m5S8Cv4uUfwhJXoFENma/</a:t>
            </a:r>
            <a:r>
              <a:rPr lang="en-GB" sz="900" dirty="0"/>
              <a:t> </a:t>
            </a:r>
          </a:p>
        </p:txBody>
      </p:sp>
      <p:pic>
        <p:nvPicPr>
          <p:cNvPr id="1026" name="Picture 2" descr="Doctors and nurses team cartoon medical staff Vector Image">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82"/>
          <a:stretch/>
        </p:blipFill>
        <p:spPr bwMode="auto">
          <a:xfrm>
            <a:off x="2771800" y="1203596"/>
            <a:ext cx="3351189" cy="322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20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for Medical School</a:t>
            </a:r>
            <a:endParaRPr lang="en-GB" dirty="0"/>
          </a:p>
        </p:txBody>
      </p:sp>
      <p:sp>
        <p:nvSpPr>
          <p:cNvPr id="3" name="Content Placeholder 2"/>
          <p:cNvSpPr>
            <a:spLocks noGrp="1"/>
          </p:cNvSpPr>
          <p:nvPr>
            <p:ph idx="1"/>
          </p:nvPr>
        </p:nvSpPr>
        <p:spPr/>
        <p:txBody>
          <a:bodyPr>
            <a:noAutofit/>
          </a:bodyPr>
          <a:lstStyle/>
          <a:p>
            <a:r>
              <a:rPr lang="en-GB" sz="2400" dirty="0" smtClean="0"/>
              <a:t>Subjects &amp; Grades</a:t>
            </a:r>
          </a:p>
          <a:p>
            <a:r>
              <a:rPr lang="en-GB" sz="2400" dirty="0" smtClean="0"/>
              <a:t>UCAS Application (September-October)</a:t>
            </a:r>
          </a:p>
          <a:p>
            <a:pPr lvl="1"/>
            <a:r>
              <a:rPr lang="en-GB" sz="2000" dirty="0" smtClean="0"/>
              <a:t>4 medical school choices</a:t>
            </a:r>
          </a:p>
          <a:p>
            <a:pPr lvl="1"/>
            <a:r>
              <a:rPr lang="en-GB" sz="2000" dirty="0" smtClean="0"/>
              <a:t>Personal statement</a:t>
            </a:r>
          </a:p>
          <a:p>
            <a:pPr lvl="1"/>
            <a:r>
              <a:rPr lang="en-GB" sz="2000" dirty="0" smtClean="0"/>
              <a:t>References</a:t>
            </a:r>
          </a:p>
          <a:p>
            <a:r>
              <a:rPr lang="en-GB" sz="2400" dirty="0" smtClean="0"/>
              <a:t>Tests (UCAT, BMAT) </a:t>
            </a:r>
          </a:p>
          <a:p>
            <a:r>
              <a:rPr lang="en-GB" sz="2400" dirty="0" smtClean="0"/>
              <a:t>Interview</a:t>
            </a:r>
          </a:p>
        </p:txBody>
      </p:sp>
    </p:spTree>
    <p:extLst>
      <p:ext uri="{BB962C8B-B14F-4D97-AF65-F5344CB8AC3E}">
        <p14:creationId xmlns:p14="http://schemas.microsoft.com/office/powerpoint/2010/main" val="237426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I do now?</a:t>
            </a:r>
            <a:endParaRPr lang="en-GB" dirty="0"/>
          </a:p>
        </p:txBody>
      </p:sp>
      <p:sp>
        <p:nvSpPr>
          <p:cNvPr id="3" name="Content Placeholder 2"/>
          <p:cNvSpPr>
            <a:spLocks noGrp="1"/>
          </p:cNvSpPr>
          <p:nvPr>
            <p:ph idx="1"/>
          </p:nvPr>
        </p:nvSpPr>
        <p:spPr/>
        <p:txBody>
          <a:bodyPr>
            <a:normAutofit/>
          </a:bodyPr>
          <a:lstStyle/>
          <a:p>
            <a:r>
              <a:rPr lang="en-GB" sz="2800" dirty="0" smtClean="0"/>
              <a:t>Research different medical schools</a:t>
            </a:r>
          </a:p>
          <a:p>
            <a:pPr lvl="1"/>
            <a:r>
              <a:rPr lang="en-GB" sz="1200" dirty="0">
                <a:hlinkClick r:id="rId3"/>
              </a:rPr>
              <a:t>https://www.medschools.ac.uk/media/2701/msc-entry-requirements-for-uk-medical-schools-2021.pdf</a:t>
            </a:r>
            <a:r>
              <a:rPr lang="en-GB" sz="1200" dirty="0"/>
              <a:t> </a:t>
            </a:r>
            <a:endParaRPr lang="en-GB" sz="1200" dirty="0" smtClean="0"/>
          </a:p>
          <a:p>
            <a:r>
              <a:rPr lang="en-GB" sz="2800" dirty="0" smtClean="0"/>
              <a:t>Clinical Experience</a:t>
            </a:r>
          </a:p>
          <a:p>
            <a:r>
              <a:rPr lang="en-GB" sz="2800" dirty="0"/>
              <a:t>Keep up to </a:t>
            </a:r>
            <a:r>
              <a:rPr lang="en-GB" sz="2800" dirty="0" smtClean="0"/>
              <a:t>date</a:t>
            </a:r>
          </a:p>
          <a:p>
            <a:r>
              <a:rPr lang="en-GB" sz="2800" dirty="0" smtClean="0"/>
              <a:t>Think about your personal skills…</a:t>
            </a:r>
          </a:p>
        </p:txBody>
      </p:sp>
    </p:spTree>
    <p:extLst>
      <p:ext uri="{BB962C8B-B14F-4D97-AF65-F5344CB8AC3E}">
        <p14:creationId xmlns:p14="http://schemas.microsoft.com/office/powerpoint/2010/main" val="3404981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skills do I have?</a:t>
            </a:r>
            <a:endParaRPr lang="en-GB" dirty="0"/>
          </a:p>
        </p:txBody>
      </p:sp>
      <p:sp>
        <p:nvSpPr>
          <p:cNvPr id="6" name="Content Placeholder 5"/>
          <p:cNvSpPr>
            <a:spLocks noGrp="1"/>
          </p:cNvSpPr>
          <p:nvPr>
            <p:ph idx="1"/>
          </p:nvPr>
        </p:nvSpPr>
        <p:spPr>
          <a:xfrm>
            <a:off x="457200" y="1200151"/>
            <a:ext cx="4042792" cy="3252556"/>
          </a:xfrm>
        </p:spPr>
        <p:txBody>
          <a:bodyPr>
            <a:normAutofit/>
          </a:bodyPr>
          <a:lstStyle/>
          <a:p>
            <a:pPr>
              <a:buFont typeface="Wingdings" panose="05000000000000000000" pitchFamily="2" charset="2"/>
              <a:buChar char="q"/>
            </a:pPr>
            <a:r>
              <a:rPr lang="en-GB" sz="2400" dirty="0" smtClean="0"/>
              <a:t>Communication</a:t>
            </a:r>
          </a:p>
          <a:p>
            <a:pPr>
              <a:buFont typeface="Wingdings" panose="05000000000000000000" pitchFamily="2" charset="2"/>
              <a:buChar char="q"/>
            </a:pPr>
            <a:r>
              <a:rPr lang="en-GB" sz="2400" dirty="0" smtClean="0"/>
              <a:t>Leadership/management</a:t>
            </a:r>
          </a:p>
          <a:p>
            <a:pPr>
              <a:buFont typeface="Wingdings" panose="05000000000000000000" pitchFamily="2" charset="2"/>
              <a:buChar char="q"/>
            </a:pPr>
            <a:r>
              <a:rPr lang="en-GB" sz="2400" dirty="0" smtClean="0"/>
              <a:t>Team work</a:t>
            </a:r>
          </a:p>
          <a:p>
            <a:pPr>
              <a:buFont typeface="Wingdings" panose="05000000000000000000" pitchFamily="2" charset="2"/>
              <a:buChar char="q"/>
            </a:pPr>
            <a:r>
              <a:rPr lang="en-GB" sz="2400" dirty="0" smtClean="0"/>
              <a:t>Time management /organisation</a:t>
            </a:r>
          </a:p>
          <a:p>
            <a:pPr>
              <a:buFont typeface="Wingdings" panose="05000000000000000000" pitchFamily="2" charset="2"/>
              <a:buChar char="q"/>
            </a:pPr>
            <a:r>
              <a:rPr lang="en-GB" sz="2400" dirty="0" smtClean="0"/>
              <a:t>Empathy</a:t>
            </a:r>
          </a:p>
          <a:p>
            <a:pPr>
              <a:buFont typeface="Wingdings" panose="05000000000000000000" pitchFamily="2" charset="2"/>
              <a:buChar char="q"/>
            </a:pPr>
            <a:r>
              <a:rPr lang="en-GB" sz="2400" dirty="0" smtClean="0"/>
              <a:t>Problem-solving</a:t>
            </a:r>
          </a:p>
          <a:p>
            <a:pPr>
              <a:buFont typeface="Wingdings" panose="05000000000000000000" pitchFamily="2" charset="2"/>
              <a:buChar char="q"/>
            </a:pPr>
            <a:endParaRPr lang="en-GB" sz="2400" dirty="0" smtClean="0"/>
          </a:p>
          <a:p>
            <a:pPr>
              <a:buFont typeface="Wingdings" panose="05000000000000000000" pitchFamily="2" charset="2"/>
              <a:buChar char="q"/>
            </a:pPr>
            <a:endParaRPr lang="en-GB" sz="2400" dirty="0"/>
          </a:p>
        </p:txBody>
      </p:sp>
      <p:sp>
        <p:nvSpPr>
          <p:cNvPr id="9" name="TextBox 8"/>
          <p:cNvSpPr txBox="1"/>
          <p:nvPr/>
        </p:nvSpPr>
        <p:spPr>
          <a:xfrm rot="485603">
            <a:off x="7609487" y="1419622"/>
            <a:ext cx="1368152" cy="369332"/>
          </a:xfrm>
          <a:prstGeom prst="rect">
            <a:avLst/>
          </a:prstGeom>
          <a:noFill/>
        </p:spPr>
        <p:txBody>
          <a:bodyPr wrap="square" rtlCol="0">
            <a:spAutoFit/>
          </a:bodyPr>
          <a:lstStyle/>
          <a:p>
            <a:r>
              <a:rPr lang="en-GB" dirty="0" smtClean="0"/>
              <a:t>Sports team</a:t>
            </a:r>
            <a:endParaRPr lang="en-GB" dirty="0"/>
          </a:p>
        </p:txBody>
      </p:sp>
      <p:sp>
        <p:nvSpPr>
          <p:cNvPr id="10" name="TextBox 9"/>
          <p:cNvSpPr txBox="1"/>
          <p:nvPr/>
        </p:nvSpPr>
        <p:spPr>
          <a:xfrm rot="20834506">
            <a:off x="4716701" y="1213560"/>
            <a:ext cx="1368152" cy="369332"/>
          </a:xfrm>
          <a:prstGeom prst="rect">
            <a:avLst/>
          </a:prstGeom>
          <a:noFill/>
        </p:spPr>
        <p:txBody>
          <a:bodyPr wrap="square" rtlCol="0">
            <a:spAutoFit/>
          </a:bodyPr>
          <a:lstStyle/>
          <a:p>
            <a:r>
              <a:rPr lang="en-GB" dirty="0" smtClean="0"/>
              <a:t>Prefect</a:t>
            </a:r>
            <a:endParaRPr lang="en-GB" dirty="0"/>
          </a:p>
        </p:txBody>
      </p:sp>
      <p:sp>
        <p:nvSpPr>
          <p:cNvPr id="11" name="TextBox 10"/>
          <p:cNvSpPr txBox="1"/>
          <p:nvPr/>
        </p:nvSpPr>
        <p:spPr>
          <a:xfrm rot="20969489">
            <a:off x="7183138" y="1833402"/>
            <a:ext cx="1368152" cy="369332"/>
          </a:xfrm>
          <a:prstGeom prst="rect">
            <a:avLst/>
          </a:prstGeom>
          <a:noFill/>
        </p:spPr>
        <p:txBody>
          <a:bodyPr wrap="square" rtlCol="0">
            <a:spAutoFit/>
          </a:bodyPr>
          <a:lstStyle/>
          <a:p>
            <a:r>
              <a:rPr lang="en-GB" dirty="0" smtClean="0"/>
              <a:t>Captain</a:t>
            </a:r>
            <a:endParaRPr lang="en-GB" dirty="0"/>
          </a:p>
        </p:txBody>
      </p:sp>
      <p:sp>
        <p:nvSpPr>
          <p:cNvPr id="12" name="TextBox 11"/>
          <p:cNvSpPr txBox="1"/>
          <p:nvPr/>
        </p:nvSpPr>
        <p:spPr>
          <a:xfrm>
            <a:off x="5527601" y="1648736"/>
            <a:ext cx="1633331" cy="369332"/>
          </a:xfrm>
          <a:prstGeom prst="rect">
            <a:avLst/>
          </a:prstGeom>
          <a:noFill/>
        </p:spPr>
        <p:txBody>
          <a:bodyPr wrap="square" rtlCol="0">
            <a:spAutoFit/>
          </a:bodyPr>
          <a:lstStyle/>
          <a:p>
            <a:r>
              <a:rPr lang="en-GB" dirty="0" smtClean="0"/>
              <a:t>Part-time job</a:t>
            </a:r>
            <a:endParaRPr lang="en-GB" dirty="0"/>
          </a:p>
        </p:txBody>
      </p:sp>
      <p:sp>
        <p:nvSpPr>
          <p:cNvPr id="13" name="TextBox 12"/>
          <p:cNvSpPr txBox="1"/>
          <p:nvPr/>
        </p:nvSpPr>
        <p:spPr>
          <a:xfrm>
            <a:off x="7445131" y="2349704"/>
            <a:ext cx="1633331" cy="369332"/>
          </a:xfrm>
          <a:prstGeom prst="rect">
            <a:avLst/>
          </a:prstGeom>
          <a:noFill/>
        </p:spPr>
        <p:txBody>
          <a:bodyPr wrap="square" rtlCol="0">
            <a:spAutoFit/>
          </a:bodyPr>
          <a:lstStyle/>
          <a:p>
            <a:r>
              <a:rPr lang="en-GB" dirty="0" smtClean="0"/>
              <a:t>Volunteering</a:t>
            </a:r>
            <a:endParaRPr lang="en-GB" dirty="0"/>
          </a:p>
        </p:txBody>
      </p:sp>
      <p:sp>
        <p:nvSpPr>
          <p:cNvPr id="14" name="TextBox 13"/>
          <p:cNvSpPr txBox="1"/>
          <p:nvPr/>
        </p:nvSpPr>
        <p:spPr>
          <a:xfrm rot="311854">
            <a:off x="4663221" y="2091197"/>
            <a:ext cx="1368152" cy="369332"/>
          </a:xfrm>
          <a:prstGeom prst="rect">
            <a:avLst/>
          </a:prstGeom>
          <a:noFill/>
        </p:spPr>
        <p:txBody>
          <a:bodyPr wrap="square" rtlCol="0">
            <a:spAutoFit/>
          </a:bodyPr>
          <a:lstStyle/>
          <a:p>
            <a:r>
              <a:rPr lang="en-GB" dirty="0" smtClean="0"/>
              <a:t>Orchestra</a:t>
            </a:r>
            <a:endParaRPr lang="en-GB" dirty="0"/>
          </a:p>
        </p:txBody>
      </p:sp>
      <p:sp>
        <p:nvSpPr>
          <p:cNvPr id="15" name="TextBox 14"/>
          <p:cNvSpPr txBox="1"/>
          <p:nvPr/>
        </p:nvSpPr>
        <p:spPr>
          <a:xfrm rot="302302">
            <a:off x="6307590" y="1148557"/>
            <a:ext cx="1368152" cy="369332"/>
          </a:xfrm>
          <a:prstGeom prst="rect">
            <a:avLst/>
          </a:prstGeom>
          <a:noFill/>
        </p:spPr>
        <p:txBody>
          <a:bodyPr wrap="square" rtlCol="0">
            <a:spAutoFit/>
          </a:bodyPr>
          <a:lstStyle/>
          <a:p>
            <a:r>
              <a:rPr lang="en-GB" dirty="0" smtClean="0"/>
              <a:t>Band</a:t>
            </a:r>
            <a:endParaRPr lang="en-GB" dirty="0"/>
          </a:p>
        </p:txBody>
      </p:sp>
      <p:sp>
        <p:nvSpPr>
          <p:cNvPr id="16" name="TextBox 15"/>
          <p:cNvSpPr txBox="1"/>
          <p:nvPr/>
        </p:nvSpPr>
        <p:spPr>
          <a:xfrm rot="21201230">
            <a:off x="5534176" y="2595549"/>
            <a:ext cx="1620180" cy="369332"/>
          </a:xfrm>
          <a:prstGeom prst="rect">
            <a:avLst/>
          </a:prstGeom>
          <a:noFill/>
        </p:spPr>
        <p:txBody>
          <a:bodyPr wrap="square" rtlCol="0">
            <a:spAutoFit/>
          </a:bodyPr>
          <a:lstStyle/>
          <a:p>
            <a:r>
              <a:rPr lang="en-GB" dirty="0" smtClean="0"/>
              <a:t>Debating team</a:t>
            </a:r>
            <a:endParaRPr lang="en-GB" dirty="0"/>
          </a:p>
        </p:txBody>
      </p:sp>
      <p:sp>
        <p:nvSpPr>
          <p:cNvPr id="17" name="TextBox 16"/>
          <p:cNvSpPr txBox="1"/>
          <p:nvPr/>
        </p:nvSpPr>
        <p:spPr>
          <a:xfrm rot="702021">
            <a:off x="4669784" y="3032990"/>
            <a:ext cx="1633331" cy="369332"/>
          </a:xfrm>
          <a:prstGeom prst="rect">
            <a:avLst/>
          </a:prstGeom>
          <a:noFill/>
        </p:spPr>
        <p:txBody>
          <a:bodyPr wrap="square" rtlCol="0">
            <a:spAutoFit/>
          </a:bodyPr>
          <a:lstStyle/>
          <a:p>
            <a:r>
              <a:rPr lang="en-GB" dirty="0" smtClean="0"/>
              <a:t>Mentor</a:t>
            </a:r>
            <a:endParaRPr lang="en-GB" dirty="0"/>
          </a:p>
        </p:txBody>
      </p:sp>
      <p:sp>
        <p:nvSpPr>
          <p:cNvPr id="18" name="TextBox 17"/>
          <p:cNvSpPr txBox="1"/>
          <p:nvPr/>
        </p:nvSpPr>
        <p:spPr>
          <a:xfrm>
            <a:off x="8261797" y="4398460"/>
            <a:ext cx="432767" cy="369332"/>
          </a:xfrm>
          <a:prstGeom prst="rect">
            <a:avLst/>
          </a:prstGeom>
          <a:noFill/>
        </p:spPr>
        <p:txBody>
          <a:bodyPr wrap="square" rtlCol="0">
            <a:spAutoFit/>
          </a:bodyPr>
          <a:lstStyle/>
          <a:p>
            <a:r>
              <a:rPr lang="en-GB" dirty="0" smtClean="0"/>
              <a:t>…</a:t>
            </a:r>
            <a:endParaRPr lang="en-GB" dirty="0"/>
          </a:p>
        </p:txBody>
      </p:sp>
      <p:sp>
        <p:nvSpPr>
          <p:cNvPr id="19" name="TextBox 18"/>
          <p:cNvSpPr txBox="1"/>
          <p:nvPr/>
        </p:nvSpPr>
        <p:spPr>
          <a:xfrm rot="223193">
            <a:off x="6885648" y="3731194"/>
            <a:ext cx="2457326" cy="369332"/>
          </a:xfrm>
          <a:prstGeom prst="rect">
            <a:avLst/>
          </a:prstGeom>
          <a:noFill/>
        </p:spPr>
        <p:txBody>
          <a:bodyPr wrap="square" rtlCol="0">
            <a:spAutoFit/>
          </a:bodyPr>
          <a:lstStyle/>
          <a:p>
            <a:r>
              <a:rPr lang="en-GB" dirty="0" smtClean="0"/>
              <a:t>Awards/achievements</a:t>
            </a:r>
            <a:endParaRPr lang="en-GB" dirty="0"/>
          </a:p>
        </p:txBody>
      </p:sp>
      <p:sp>
        <p:nvSpPr>
          <p:cNvPr id="20" name="TextBox 19"/>
          <p:cNvSpPr txBox="1"/>
          <p:nvPr/>
        </p:nvSpPr>
        <p:spPr>
          <a:xfrm rot="21343572">
            <a:off x="7325528" y="2873001"/>
            <a:ext cx="1225589" cy="646331"/>
          </a:xfrm>
          <a:prstGeom prst="rect">
            <a:avLst/>
          </a:prstGeom>
          <a:noFill/>
        </p:spPr>
        <p:txBody>
          <a:bodyPr wrap="square" rtlCol="0">
            <a:spAutoFit/>
          </a:bodyPr>
          <a:lstStyle/>
          <a:p>
            <a:r>
              <a:rPr lang="en-GB" dirty="0" smtClean="0"/>
              <a:t>Organised an event</a:t>
            </a:r>
            <a:endParaRPr lang="en-GB" dirty="0"/>
          </a:p>
        </p:txBody>
      </p:sp>
      <p:sp>
        <p:nvSpPr>
          <p:cNvPr id="21" name="TextBox 20"/>
          <p:cNvSpPr txBox="1"/>
          <p:nvPr/>
        </p:nvSpPr>
        <p:spPr>
          <a:xfrm rot="21045216">
            <a:off x="4662877" y="3615497"/>
            <a:ext cx="2457326" cy="369332"/>
          </a:xfrm>
          <a:prstGeom prst="rect">
            <a:avLst/>
          </a:prstGeom>
          <a:noFill/>
        </p:spPr>
        <p:txBody>
          <a:bodyPr wrap="square" rtlCol="0">
            <a:spAutoFit/>
          </a:bodyPr>
          <a:lstStyle/>
          <a:p>
            <a:r>
              <a:rPr lang="en-GB" dirty="0" smtClean="0"/>
              <a:t>Play an instrument</a:t>
            </a:r>
            <a:endParaRPr lang="en-GB" dirty="0"/>
          </a:p>
        </p:txBody>
      </p:sp>
    </p:spTree>
    <p:extLst>
      <p:ext uri="{BB962C8B-B14F-4D97-AF65-F5344CB8AC3E}">
        <p14:creationId xmlns:p14="http://schemas.microsoft.com/office/powerpoint/2010/main" val="30393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AAC91F79AD9A428B4FF68C692CFC2E" ma:contentTypeVersion="2" ma:contentTypeDescription="Create a new document." ma:contentTypeScope="" ma:versionID="0067c31902bb1e1199fb65c9a511c5ae">
  <xsd:schema xmlns:xsd="http://www.w3.org/2001/XMLSchema" xmlns:xs="http://www.w3.org/2001/XMLSchema" xmlns:p="http://schemas.microsoft.com/office/2006/metadata/properties" xmlns:ns2="8c64adfd-2595-46db-a639-aa1606d4250e" targetNamespace="http://schemas.microsoft.com/office/2006/metadata/properties" ma:root="true" ma:fieldsID="c7b2aae2e087787b155f454d3113d565" ns2:_="">
    <xsd:import namespace="8c64adfd-2595-46db-a639-aa1606d4250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4adfd-2595-46db-a639-aa1606d42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D96FFA-80BB-4D38-BD5D-358E55FD9818}">
  <ds:schemaRefs>
    <ds:schemaRef ds:uri="http://schemas.microsoft.com/office/2006/documentManagement/types"/>
    <ds:schemaRef ds:uri="http://schemas.microsoft.com/office/infopath/2007/PartnerControls"/>
    <ds:schemaRef ds:uri="8c64adfd-2595-46db-a639-aa1606d4250e"/>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90665D9-FA3D-4657-8742-9E35595D300F}">
  <ds:schemaRefs>
    <ds:schemaRef ds:uri="http://schemas.microsoft.com/sharepoint/v3/contenttype/forms"/>
  </ds:schemaRefs>
</ds:datastoreItem>
</file>

<file path=customXml/itemProps3.xml><?xml version="1.0" encoding="utf-8"?>
<ds:datastoreItem xmlns:ds="http://schemas.openxmlformats.org/officeDocument/2006/customXml" ds:itemID="{5E7C8F2A-C533-4DEC-8E40-D6194B6A6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4adfd-2595-46db-a639-aa1606d42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705</TotalTime>
  <Words>788</Words>
  <Application>Microsoft Office PowerPoint</Application>
  <PresentationFormat>On-screen Show (16:9)</PresentationFormat>
  <Paragraphs>143</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Hello and welcome to</vt:lpstr>
      <vt:lpstr>House Keeping Rules</vt:lpstr>
      <vt:lpstr>Future Doctors</vt:lpstr>
      <vt:lpstr>What will we cover?</vt:lpstr>
      <vt:lpstr>Why Medicine?</vt:lpstr>
      <vt:lpstr>A Day in the Life of a Doctor</vt:lpstr>
      <vt:lpstr>Applying for Medical School</vt:lpstr>
      <vt:lpstr>What can I do now?</vt:lpstr>
      <vt:lpstr>What skills do I have?</vt:lpstr>
      <vt:lpstr>PowerPoint Presentation</vt:lpstr>
      <vt:lpstr>What is Public Health?</vt:lpstr>
      <vt:lpstr>What is health?</vt:lpstr>
      <vt:lpstr>PowerPoint Presentation</vt:lpstr>
      <vt:lpstr>PowerPoint Presentation</vt:lpstr>
      <vt:lpstr>PowerPoint Presentation</vt:lpstr>
      <vt:lpstr>Skills for Public Health</vt:lpstr>
      <vt:lpstr>Questions</vt:lpstr>
      <vt:lpstr>PowerPoint Presentation</vt:lpstr>
      <vt:lpstr>References </vt:lpstr>
      <vt:lpstr>PowerPoint Presentation</vt:lpstr>
    </vt:vector>
  </TitlesOfParts>
  <Company>NHS HBLICT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Ewan Maddock</dc:creator>
  <cp:lastModifiedBy>Galvin Nicola (RQW) Pr Alexandra Hosp Tr</cp:lastModifiedBy>
  <cp:revision>63</cp:revision>
  <dcterms:created xsi:type="dcterms:W3CDTF">2020-06-15T09:58:00Z</dcterms:created>
  <dcterms:modified xsi:type="dcterms:W3CDTF">2020-12-03T14:49:56Z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0x0101008BAAC91F79AD9A428B4FF68C692CFC2E</vt:lpwstr>
  </property>
</Properties>
</file>